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60" r:id="rId4"/>
    <p:sldId id="265" r:id="rId5"/>
    <p:sldId id="267" r:id="rId6"/>
    <p:sldId id="266" r:id="rId7"/>
    <p:sldId id="268" r:id="rId8"/>
    <p:sldId id="270" r:id="rId9"/>
    <p:sldId id="271" r:id="rId10"/>
    <p:sldId id="258" r:id="rId11"/>
    <p:sldId id="262" r:id="rId12"/>
    <p:sldId id="263" r:id="rId13"/>
    <p:sldId id="259" r:id="rId14"/>
    <p:sldId id="272"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autoAdjust="0"/>
    <p:restoredTop sz="94660"/>
  </p:normalViewPr>
  <p:slideViewPr>
    <p:cSldViewPr snapToGrid="0">
      <p:cViewPr varScale="1">
        <p:scale>
          <a:sx n="86" d="100"/>
          <a:sy n="86" d="100"/>
        </p:scale>
        <p:origin x="56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4.xml.rels><?xml version="1.0" encoding="UTF-8" standalone="yes"?>
<Relationships xmlns="http://schemas.openxmlformats.org/package/2006/relationships"><Relationship Id="rId2" Type="http://schemas.openxmlformats.org/officeDocument/2006/relationships/hyperlink" Target="https://medium.com/@Urbica.co/city-bike-rebalanced-92ac61a867c7" TargetMode="External"/><Relationship Id="rId1" Type="http://schemas.openxmlformats.org/officeDocument/2006/relationships/image" Target="../media/image14.gif"/></Relationships>
</file>

<file path=ppt/diagrams/_rels/data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4.xml.rels><?xml version="1.0" encoding="UTF-8" standalone="yes"?>
<Relationships xmlns="http://schemas.openxmlformats.org/package/2006/relationships"><Relationship Id="rId2" Type="http://schemas.openxmlformats.org/officeDocument/2006/relationships/hyperlink" Target="https://medium.com/@Urbica.co/city-bike-rebalanced-92ac61a867c7" TargetMode="External"/><Relationship Id="rId1" Type="http://schemas.openxmlformats.org/officeDocument/2006/relationships/image" Target="../media/image14.gif"/></Relationships>
</file>

<file path=ppt/diagrams/_rels/drawing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6920CC-03A3-4ACD-9EB1-3C5402AE84C8}"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0CEBBE3E-F87E-4421-BC9E-506E73BF2238}">
      <dgm:prSet/>
      <dgm:spPr/>
      <dgm:t>
        <a:bodyPr/>
        <a:lstStyle/>
        <a:p>
          <a:pPr>
            <a:defRPr cap="all"/>
          </a:pPr>
          <a:r>
            <a:rPr lang="en-US"/>
            <a:t>User friendly</a:t>
          </a:r>
        </a:p>
      </dgm:t>
    </dgm:pt>
    <dgm:pt modelId="{BECB964E-2ECB-4612-840C-8DDC6B4D3CA5}" type="parTrans" cxnId="{24BFB3D7-2592-475D-8231-9CE5D9BEC1B0}">
      <dgm:prSet/>
      <dgm:spPr/>
      <dgm:t>
        <a:bodyPr/>
        <a:lstStyle/>
        <a:p>
          <a:endParaRPr lang="en-US"/>
        </a:p>
      </dgm:t>
    </dgm:pt>
    <dgm:pt modelId="{F3C38D9B-3BC1-40DE-8CAE-F8462DB1B653}" type="sibTrans" cxnId="{24BFB3D7-2592-475D-8231-9CE5D9BEC1B0}">
      <dgm:prSet/>
      <dgm:spPr/>
      <dgm:t>
        <a:bodyPr/>
        <a:lstStyle/>
        <a:p>
          <a:endParaRPr lang="en-US"/>
        </a:p>
      </dgm:t>
    </dgm:pt>
    <dgm:pt modelId="{5C56DD5C-FB09-4D89-BD07-64E4F48414B0}">
      <dgm:prSet/>
      <dgm:spPr/>
      <dgm:t>
        <a:bodyPr/>
        <a:lstStyle/>
        <a:p>
          <a:pPr>
            <a:defRPr cap="all"/>
          </a:pPr>
          <a:r>
            <a:rPr lang="en-US"/>
            <a:t>Environment friendly</a:t>
          </a:r>
        </a:p>
      </dgm:t>
    </dgm:pt>
    <dgm:pt modelId="{004A5C93-AB8C-40E8-85C2-AA0FF5F3A60C}" type="parTrans" cxnId="{09DDCA8A-431C-476D-B255-1A2D1F52ED0F}">
      <dgm:prSet/>
      <dgm:spPr/>
      <dgm:t>
        <a:bodyPr/>
        <a:lstStyle/>
        <a:p>
          <a:endParaRPr lang="en-US"/>
        </a:p>
      </dgm:t>
    </dgm:pt>
    <dgm:pt modelId="{218B49A8-0F95-48C4-9210-4BCAE8539589}" type="sibTrans" cxnId="{09DDCA8A-431C-476D-B255-1A2D1F52ED0F}">
      <dgm:prSet/>
      <dgm:spPr/>
      <dgm:t>
        <a:bodyPr/>
        <a:lstStyle/>
        <a:p>
          <a:endParaRPr lang="en-US"/>
        </a:p>
      </dgm:t>
    </dgm:pt>
    <dgm:pt modelId="{B8698D2E-9DEC-4834-AF24-3837C096B3FD}">
      <dgm:prSet/>
      <dgm:spPr/>
      <dgm:t>
        <a:bodyPr/>
        <a:lstStyle/>
        <a:p>
          <a:pPr>
            <a:defRPr cap="all"/>
          </a:pPr>
          <a:r>
            <a:rPr lang="en-US"/>
            <a:t>Cheaper option </a:t>
          </a:r>
        </a:p>
      </dgm:t>
    </dgm:pt>
    <dgm:pt modelId="{87B22276-A092-49F9-97CA-270BB58DB8CE}" type="parTrans" cxnId="{EA79F90E-ABAE-483A-ADD2-7029453B850A}">
      <dgm:prSet/>
      <dgm:spPr/>
      <dgm:t>
        <a:bodyPr/>
        <a:lstStyle/>
        <a:p>
          <a:endParaRPr lang="en-US"/>
        </a:p>
      </dgm:t>
    </dgm:pt>
    <dgm:pt modelId="{FD452BE6-7407-40B9-83F6-52EA6B08676D}" type="sibTrans" cxnId="{EA79F90E-ABAE-483A-ADD2-7029453B850A}">
      <dgm:prSet/>
      <dgm:spPr/>
      <dgm:t>
        <a:bodyPr/>
        <a:lstStyle/>
        <a:p>
          <a:endParaRPr lang="en-US"/>
        </a:p>
      </dgm:t>
    </dgm:pt>
    <dgm:pt modelId="{AD07E517-7877-4270-AB40-BE1091B19282}">
      <dgm:prSet/>
      <dgm:spPr/>
      <dgm:t>
        <a:bodyPr/>
        <a:lstStyle/>
        <a:p>
          <a:pPr>
            <a:defRPr cap="all"/>
          </a:pPr>
          <a:r>
            <a:rPr lang="en-US" dirty="0">
              <a:solidFill>
                <a:schemeClr val="tx1"/>
              </a:solidFill>
            </a:rPr>
            <a:t>Flexibility</a:t>
          </a:r>
        </a:p>
      </dgm:t>
    </dgm:pt>
    <dgm:pt modelId="{08F9772C-F1AA-49B3-AA62-F36403482D44}" type="parTrans" cxnId="{87A993A2-534E-4687-A9E6-0F1B1B203E33}">
      <dgm:prSet/>
      <dgm:spPr/>
      <dgm:t>
        <a:bodyPr/>
        <a:lstStyle/>
        <a:p>
          <a:endParaRPr lang="en-US"/>
        </a:p>
      </dgm:t>
    </dgm:pt>
    <dgm:pt modelId="{5E97398C-9E54-46D9-A4F8-16A4899071AC}" type="sibTrans" cxnId="{87A993A2-534E-4687-A9E6-0F1B1B203E33}">
      <dgm:prSet/>
      <dgm:spPr/>
      <dgm:t>
        <a:bodyPr/>
        <a:lstStyle/>
        <a:p>
          <a:endParaRPr lang="en-US"/>
        </a:p>
      </dgm:t>
    </dgm:pt>
    <dgm:pt modelId="{532A0B36-82D5-4D0D-ABE7-BFC820187B83}">
      <dgm:prSet/>
      <dgm:spPr/>
      <dgm:t>
        <a:bodyPr/>
        <a:lstStyle/>
        <a:p>
          <a:pPr>
            <a:defRPr cap="all"/>
          </a:pPr>
          <a:r>
            <a:rPr lang="en-US"/>
            <a:t>Popular in city like environment </a:t>
          </a:r>
        </a:p>
      </dgm:t>
    </dgm:pt>
    <dgm:pt modelId="{E741241A-1353-4BC1-A8BB-4A727411F6E0}" type="parTrans" cxnId="{7414F5CE-12D3-48EC-AEC3-27153D04D72B}">
      <dgm:prSet/>
      <dgm:spPr/>
      <dgm:t>
        <a:bodyPr/>
        <a:lstStyle/>
        <a:p>
          <a:endParaRPr lang="en-US"/>
        </a:p>
      </dgm:t>
    </dgm:pt>
    <dgm:pt modelId="{347C1DEE-4C3F-4297-9734-6D632EE2FACC}" type="sibTrans" cxnId="{7414F5CE-12D3-48EC-AEC3-27153D04D72B}">
      <dgm:prSet/>
      <dgm:spPr/>
      <dgm:t>
        <a:bodyPr/>
        <a:lstStyle/>
        <a:p>
          <a:endParaRPr lang="en-US"/>
        </a:p>
      </dgm:t>
    </dgm:pt>
    <dgm:pt modelId="{CCE45BA4-C219-4A73-8D5E-77D750790043}" type="pres">
      <dgm:prSet presAssocID="{3A6920CC-03A3-4ACD-9EB1-3C5402AE84C8}" presName="root" presStyleCnt="0">
        <dgm:presLayoutVars>
          <dgm:dir/>
          <dgm:resizeHandles val="exact"/>
        </dgm:presLayoutVars>
      </dgm:prSet>
      <dgm:spPr/>
    </dgm:pt>
    <dgm:pt modelId="{598A5B52-7B1A-4D69-81B9-FE841F013377}" type="pres">
      <dgm:prSet presAssocID="{0CEBBE3E-F87E-4421-BC9E-506E73BF2238}" presName="compNode" presStyleCnt="0"/>
      <dgm:spPr/>
    </dgm:pt>
    <dgm:pt modelId="{EDB8ABEB-5F12-46FF-996C-AA6A2DD2AB8B}" type="pres">
      <dgm:prSet presAssocID="{0CEBBE3E-F87E-4421-BC9E-506E73BF2238}" presName="iconBgRect" presStyleLbl="bgShp" presStyleIdx="0" presStyleCnt="5"/>
      <dgm:spPr/>
    </dgm:pt>
    <dgm:pt modelId="{2663E73B-9034-40C9-B549-8C5060E2811C}" type="pres">
      <dgm:prSet presAssocID="{0CEBBE3E-F87E-4421-BC9E-506E73BF223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3CA02B78-C287-4547-89AF-B8DECAB772EE}" type="pres">
      <dgm:prSet presAssocID="{0CEBBE3E-F87E-4421-BC9E-506E73BF2238}" presName="spaceRect" presStyleCnt="0"/>
      <dgm:spPr/>
    </dgm:pt>
    <dgm:pt modelId="{BBEF5450-2BC8-4604-A2BD-596D5762BB6B}" type="pres">
      <dgm:prSet presAssocID="{0CEBBE3E-F87E-4421-BC9E-506E73BF2238}" presName="textRect" presStyleLbl="revTx" presStyleIdx="0" presStyleCnt="5">
        <dgm:presLayoutVars>
          <dgm:chMax val="1"/>
          <dgm:chPref val="1"/>
        </dgm:presLayoutVars>
      </dgm:prSet>
      <dgm:spPr/>
    </dgm:pt>
    <dgm:pt modelId="{1D25AD42-718E-42C0-ABB7-8D8424EEFBA2}" type="pres">
      <dgm:prSet presAssocID="{F3C38D9B-3BC1-40DE-8CAE-F8462DB1B653}" presName="sibTrans" presStyleCnt="0"/>
      <dgm:spPr/>
    </dgm:pt>
    <dgm:pt modelId="{A426FADA-FEBD-4DD0-B46F-4A3DD5DEA4D5}" type="pres">
      <dgm:prSet presAssocID="{5C56DD5C-FB09-4D89-BD07-64E4F48414B0}" presName="compNode" presStyleCnt="0"/>
      <dgm:spPr/>
    </dgm:pt>
    <dgm:pt modelId="{005C17FC-B0C1-4359-83DB-FD2559CE6EF7}" type="pres">
      <dgm:prSet presAssocID="{5C56DD5C-FB09-4D89-BD07-64E4F48414B0}" presName="iconBgRect" presStyleLbl="bgShp" presStyleIdx="1" presStyleCnt="5"/>
      <dgm:spPr/>
    </dgm:pt>
    <dgm:pt modelId="{DBF8297C-ED17-4C59-A3E1-2D0BB4D702B6}" type="pres">
      <dgm:prSet presAssocID="{5C56DD5C-FB09-4D89-BD07-64E4F48414B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cycle Sign"/>
        </a:ext>
      </dgm:extLst>
    </dgm:pt>
    <dgm:pt modelId="{99A0DA07-5EBB-4A68-A8CD-8FADF4678031}" type="pres">
      <dgm:prSet presAssocID="{5C56DD5C-FB09-4D89-BD07-64E4F48414B0}" presName="spaceRect" presStyleCnt="0"/>
      <dgm:spPr/>
    </dgm:pt>
    <dgm:pt modelId="{A2021A98-35A0-44F7-B211-D0A33C55A3EA}" type="pres">
      <dgm:prSet presAssocID="{5C56DD5C-FB09-4D89-BD07-64E4F48414B0}" presName="textRect" presStyleLbl="revTx" presStyleIdx="1" presStyleCnt="5">
        <dgm:presLayoutVars>
          <dgm:chMax val="1"/>
          <dgm:chPref val="1"/>
        </dgm:presLayoutVars>
      </dgm:prSet>
      <dgm:spPr/>
    </dgm:pt>
    <dgm:pt modelId="{BDB5079C-A03C-45F4-995A-5A71F9726EAB}" type="pres">
      <dgm:prSet presAssocID="{218B49A8-0F95-48C4-9210-4BCAE8539589}" presName="sibTrans" presStyleCnt="0"/>
      <dgm:spPr/>
    </dgm:pt>
    <dgm:pt modelId="{2B7C16FB-3207-468B-8F22-8A968EF41075}" type="pres">
      <dgm:prSet presAssocID="{B8698D2E-9DEC-4834-AF24-3837C096B3FD}" presName="compNode" presStyleCnt="0"/>
      <dgm:spPr/>
    </dgm:pt>
    <dgm:pt modelId="{13F7CCC8-6559-442A-A2CC-5A188D77B18D}" type="pres">
      <dgm:prSet presAssocID="{B8698D2E-9DEC-4834-AF24-3837C096B3FD}" presName="iconBgRect" presStyleLbl="bgShp" presStyleIdx="2" presStyleCnt="5"/>
      <dgm:spPr/>
    </dgm:pt>
    <dgm:pt modelId="{840E22A8-5D4D-4732-860A-EB2D83F19D02}" type="pres">
      <dgm:prSet presAssocID="{B8698D2E-9DEC-4834-AF24-3837C096B3F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ins"/>
        </a:ext>
      </dgm:extLst>
    </dgm:pt>
    <dgm:pt modelId="{1B64BDFD-3C00-48BC-8BAA-C0C35B1CEEB0}" type="pres">
      <dgm:prSet presAssocID="{B8698D2E-9DEC-4834-AF24-3837C096B3FD}" presName="spaceRect" presStyleCnt="0"/>
      <dgm:spPr/>
    </dgm:pt>
    <dgm:pt modelId="{15DCD6EC-1953-4F71-B023-F222E0311826}" type="pres">
      <dgm:prSet presAssocID="{B8698D2E-9DEC-4834-AF24-3837C096B3FD}" presName="textRect" presStyleLbl="revTx" presStyleIdx="2" presStyleCnt="5">
        <dgm:presLayoutVars>
          <dgm:chMax val="1"/>
          <dgm:chPref val="1"/>
        </dgm:presLayoutVars>
      </dgm:prSet>
      <dgm:spPr/>
    </dgm:pt>
    <dgm:pt modelId="{8451A9B7-AB48-432D-9929-D9423F6A6FDC}" type="pres">
      <dgm:prSet presAssocID="{FD452BE6-7407-40B9-83F6-52EA6B08676D}" presName="sibTrans" presStyleCnt="0"/>
      <dgm:spPr/>
    </dgm:pt>
    <dgm:pt modelId="{8A40CA87-7C94-43C3-937D-698AE88C06EB}" type="pres">
      <dgm:prSet presAssocID="{AD07E517-7877-4270-AB40-BE1091B19282}" presName="compNode" presStyleCnt="0"/>
      <dgm:spPr/>
    </dgm:pt>
    <dgm:pt modelId="{BAE22E58-7904-43EE-8F17-FAC540A1D1BB}" type="pres">
      <dgm:prSet presAssocID="{AD07E517-7877-4270-AB40-BE1091B19282}" presName="iconBgRect" presStyleLbl="bgShp" presStyleIdx="3" presStyleCnt="5"/>
      <dgm:spPr/>
    </dgm:pt>
    <dgm:pt modelId="{8B7759E2-9D3F-4CC1-9BD4-B3ED2C182998}" type="pres">
      <dgm:prSet presAssocID="{AD07E517-7877-4270-AB40-BE1091B1928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89480046-3392-4D69-B8EB-F488F9333EC5}" type="pres">
      <dgm:prSet presAssocID="{AD07E517-7877-4270-AB40-BE1091B19282}" presName="spaceRect" presStyleCnt="0"/>
      <dgm:spPr/>
    </dgm:pt>
    <dgm:pt modelId="{7622766A-18FB-4365-8628-DCE6349F81CC}" type="pres">
      <dgm:prSet presAssocID="{AD07E517-7877-4270-AB40-BE1091B19282}" presName="textRect" presStyleLbl="revTx" presStyleIdx="3" presStyleCnt="5">
        <dgm:presLayoutVars>
          <dgm:chMax val="1"/>
          <dgm:chPref val="1"/>
        </dgm:presLayoutVars>
      </dgm:prSet>
      <dgm:spPr/>
    </dgm:pt>
    <dgm:pt modelId="{8BCB1489-BB15-4045-A2CE-FE6C44D445B5}" type="pres">
      <dgm:prSet presAssocID="{5E97398C-9E54-46D9-A4F8-16A4899071AC}" presName="sibTrans" presStyleCnt="0"/>
      <dgm:spPr/>
    </dgm:pt>
    <dgm:pt modelId="{6C11B778-230E-4E6E-9DB7-03F86B6D60C1}" type="pres">
      <dgm:prSet presAssocID="{532A0B36-82D5-4D0D-ABE7-BFC820187B83}" presName="compNode" presStyleCnt="0"/>
      <dgm:spPr/>
    </dgm:pt>
    <dgm:pt modelId="{81FC8127-7F82-49DC-991F-1A2ED805A667}" type="pres">
      <dgm:prSet presAssocID="{532A0B36-82D5-4D0D-ABE7-BFC820187B83}" presName="iconBgRect" presStyleLbl="bgShp" presStyleIdx="4" presStyleCnt="5"/>
      <dgm:spPr/>
    </dgm:pt>
    <dgm:pt modelId="{385DEDB7-EE92-40EB-BED4-A4862DD66EF2}" type="pres">
      <dgm:prSet presAssocID="{532A0B36-82D5-4D0D-ABE7-BFC820187B8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ity"/>
        </a:ext>
      </dgm:extLst>
    </dgm:pt>
    <dgm:pt modelId="{6B404D0E-5CE7-466D-94DD-647721FBB85B}" type="pres">
      <dgm:prSet presAssocID="{532A0B36-82D5-4D0D-ABE7-BFC820187B83}" presName="spaceRect" presStyleCnt="0"/>
      <dgm:spPr/>
    </dgm:pt>
    <dgm:pt modelId="{71B040F5-4600-420D-88F8-224825061490}" type="pres">
      <dgm:prSet presAssocID="{532A0B36-82D5-4D0D-ABE7-BFC820187B83}" presName="textRect" presStyleLbl="revTx" presStyleIdx="4" presStyleCnt="5">
        <dgm:presLayoutVars>
          <dgm:chMax val="1"/>
          <dgm:chPref val="1"/>
        </dgm:presLayoutVars>
      </dgm:prSet>
      <dgm:spPr/>
    </dgm:pt>
  </dgm:ptLst>
  <dgm:cxnLst>
    <dgm:cxn modelId="{E5CA0B0E-2B94-4125-AF1E-84B3AA98FEC0}" type="presOf" srcId="{5C56DD5C-FB09-4D89-BD07-64E4F48414B0}" destId="{A2021A98-35A0-44F7-B211-D0A33C55A3EA}" srcOrd="0" destOrd="0" presId="urn:microsoft.com/office/officeart/2018/5/layout/IconCircleLabelList"/>
    <dgm:cxn modelId="{EA79F90E-ABAE-483A-ADD2-7029453B850A}" srcId="{3A6920CC-03A3-4ACD-9EB1-3C5402AE84C8}" destId="{B8698D2E-9DEC-4834-AF24-3837C096B3FD}" srcOrd="2" destOrd="0" parTransId="{87B22276-A092-49F9-97CA-270BB58DB8CE}" sibTransId="{FD452BE6-7407-40B9-83F6-52EA6B08676D}"/>
    <dgm:cxn modelId="{4E543423-07D8-480E-953C-7E3B7C72E6AB}" type="presOf" srcId="{532A0B36-82D5-4D0D-ABE7-BFC820187B83}" destId="{71B040F5-4600-420D-88F8-224825061490}" srcOrd="0" destOrd="0" presId="urn:microsoft.com/office/officeart/2018/5/layout/IconCircleLabelList"/>
    <dgm:cxn modelId="{522FB326-1F19-408D-9406-6782C3993D9A}" type="presOf" srcId="{B8698D2E-9DEC-4834-AF24-3837C096B3FD}" destId="{15DCD6EC-1953-4F71-B023-F222E0311826}" srcOrd="0" destOrd="0" presId="urn:microsoft.com/office/officeart/2018/5/layout/IconCircleLabelList"/>
    <dgm:cxn modelId="{1B42CC2D-B0D8-4602-9835-156E137EE218}" type="presOf" srcId="{3A6920CC-03A3-4ACD-9EB1-3C5402AE84C8}" destId="{CCE45BA4-C219-4A73-8D5E-77D750790043}" srcOrd="0" destOrd="0" presId="urn:microsoft.com/office/officeart/2018/5/layout/IconCircleLabelList"/>
    <dgm:cxn modelId="{DB0BFE3E-3DB7-47BC-AB43-4DDCE78BB2BC}" type="presOf" srcId="{AD07E517-7877-4270-AB40-BE1091B19282}" destId="{7622766A-18FB-4365-8628-DCE6349F81CC}" srcOrd="0" destOrd="0" presId="urn:microsoft.com/office/officeart/2018/5/layout/IconCircleLabelList"/>
    <dgm:cxn modelId="{09DDCA8A-431C-476D-B255-1A2D1F52ED0F}" srcId="{3A6920CC-03A3-4ACD-9EB1-3C5402AE84C8}" destId="{5C56DD5C-FB09-4D89-BD07-64E4F48414B0}" srcOrd="1" destOrd="0" parTransId="{004A5C93-AB8C-40E8-85C2-AA0FF5F3A60C}" sibTransId="{218B49A8-0F95-48C4-9210-4BCAE8539589}"/>
    <dgm:cxn modelId="{87A993A2-534E-4687-A9E6-0F1B1B203E33}" srcId="{3A6920CC-03A3-4ACD-9EB1-3C5402AE84C8}" destId="{AD07E517-7877-4270-AB40-BE1091B19282}" srcOrd="3" destOrd="0" parTransId="{08F9772C-F1AA-49B3-AA62-F36403482D44}" sibTransId="{5E97398C-9E54-46D9-A4F8-16A4899071AC}"/>
    <dgm:cxn modelId="{7414F5CE-12D3-48EC-AEC3-27153D04D72B}" srcId="{3A6920CC-03A3-4ACD-9EB1-3C5402AE84C8}" destId="{532A0B36-82D5-4D0D-ABE7-BFC820187B83}" srcOrd="4" destOrd="0" parTransId="{E741241A-1353-4BC1-A8BB-4A727411F6E0}" sibTransId="{347C1DEE-4C3F-4297-9734-6D632EE2FACC}"/>
    <dgm:cxn modelId="{24BFB3D7-2592-475D-8231-9CE5D9BEC1B0}" srcId="{3A6920CC-03A3-4ACD-9EB1-3C5402AE84C8}" destId="{0CEBBE3E-F87E-4421-BC9E-506E73BF2238}" srcOrd="0" destOrd="0" parTransId="{BECB964E-2ECB-4612-840C-8DDC6B4D3CA5}" sibTransId="{F3C38D9B-3BC1-40DE-8CAE-F8462DB1B653}"/>
    <dgm:cxn modelId="{0051EDDB-143D-4176-ABEE-711018C9D956}" type="presOf" srcId="{0CEBBE3E-F87E-4421-BC9E-506E73BF2238}" destId="{BBEF5450-2BC8-4604-A2BD-596D5762BB6B}" srcOrd="0" destOrd="0" presId="urn:microsoft.com/office/officeart/2018/5/layout/IconCircleLabelList"/>
    <dgm:cxn modelId="{549E6E7F-C8A9-4B4F-9565-00052B567E77}" type="presParOf" srcId="{CCE45BA4-C219-4A73-8D5E-77D750790043}" destId="{598A5B52-7B1A-4D69-81B9-FE841F013377}" srcOrd="0" destOrd="0" presId="urn:microsoft.com/office/officeart/2018/5/layout/IconCircleLabelList"/>
    <dgm:cxn modelId="{7E3D7E53-3C29-4070-AFBD-8A981808B238}" type="presParOf" srcId="{598A5B52-7B1A-4D69-81B9-FE841F013377}" destId="{EDB8ABEB-5F12-46FF-996C-AA6A2DD2AB8B}" srcOrd="0" destOrd="0" presId="urn:microsoft.com/office/officeart/2018/5/layout/IconCircleLabelList"/>
    <dgm:cxn modelId="{214CF56D-3604-40AA-8418-603D60EF78B7}" type="presParOf" srcId="{598A5B52-7B1A-4D69-81B9-FE841F013377}" destId="{2663E73B-9034-40C9-B549-8C5060E2811C}" srcOrd="1" destOrd="0" presId="urn:microsoft.com/office/officeart/2018/5/layout/IconCircleLabelList"/>
    <dgm:cxn modelId="{14FAE0E9-35C7-4B23-B8D1-39F7AB1BAB4F}" type="presParOf" srcId="{598A5B52-7B1A-4D69-81B9-FE841F013377}" destId="{3CA02B78-C287-4547-89AF-B8DECAB772EE}" srcOrd="2" destOrd="0" presId="urn:microsoft.com/office/officeart/2018/5/layout/IconCircleLabelList"/>
    <dgm:cxn modelId="{7810FD41-548E-4EFD-859C-3BB089089F1F}" type="presParOf" srcId="{598A5B52-7B1A-4D69-81B9-FE841F013377}" destId="{BBEF5450-2BC8-4604-A2BD-596D5762BB6B}" srcOrd="3" destOrd="0" presId="urn:microsoft.com/office/officeart/2018/5/layout/IconCircleLabelList"/>
    <dgm:cxn modelId="{54F8EE8D-9831-42F3-9589-2C229B958E08}" type="presParOf" srcId="{CCE45BA4-C219-4A73-8D5E-77D750790043}" destId="{1D25AD42-718E-42C0-ABB7-8D8424EEFBA2}" srcOrd="1" destOrd="0" presId="urn:microsoft.com/office/officeart/2018/5/layout/IconCircleLabelList"/>
    <dgm:cxn modelId="{7EA310C8-930B-466A-A726-F73B3923F624}" type="presParOf" srcId="{CCE45BA4-C219-4A73-8D5E-77D750790043}" destId="{A426FADA-FEBD-4DD0-B46F-4A3DD5DEA4D5}" srcOrd="2" destOrd="0" presId="urn:microsoft.com/office/officeart/2018/5/layout/IconCircleLabelList"/>
    <dgm:cxn modelId="{EA5B6C5A-F273-4974-9B14-8839CF1F8542}" type="presParOf" srcId="{A426FADA-FEBD-4DD0-B46F-4A3DD5DEA4D5}" destId="{005C17FC-B0C1-4359-83DB-FD2559CE6EF7}" srcOrd="0" destOrd="0" presId="urn:microsoft.com/office/officeart/2018/5/layout/IconCircleLabelList"/>
    <dgm:cxn modelId="{9AB7E499-B33A-4F3D-80F8-AC06E60BBB38}" type="presParOf" srcId="{A426FADA-FEBD-4DD0-B46F-4A3DD5DEA4D5}" destId="{DBF8297C-ED17-4C59-A3E1-2D0BB4D702B6}" srcOrd="1" destOrd="0" presId="urn:microsoft.com/office/officeart/2018/5/layout/IconCircleLabelList"/>
    <dgm:cxn modelId="{E83DDA9B-8A5F-454C-8CEF-B480A403309A}" type="presParOf" srcId="{A426FADA-FEBD-4DD0-B46F-4A3DD5DEA4D5}" destId="{99A0DA07-5EBB-4A68-A8CD-8FADF4678031}" srcOrd="2" destOrd="0" presId="urn:microsoft.com/office/officeart/2018/5/layout/IconCircleLabelList"/>
    <dgm:cxn modelId="{3320AD98-AF50-4726-889F-63BBA95E5173}" type="presParOf" srcId="{A426FADA-FEBD-4DD0-B46F-4A3DD5DEA4D5}" destId="{A2021A98-35A0-44F7-B211-D0A33C55A3EA}" srcOrd="3" destOrd="0" presId="urn:microsoft.com/office/officeart/2018/5/layout/IconCircleLabelList"/>
    <dgm:cxn modelId="{08A19348-3048-41DB-9AAC-41CB1ED57B44}" type="presParOf" srcId="{CCE45BA4-C219-4A73-8D5E-77D750790043}" destId="{BDB5079C-A03C-45F4-995A-5A71F9726EAB}" srcOrd="3" destOrd="0" presId="urn:microsoft.com/office/officeart/2018/5/layout/IconCircleLabelList"/>
    <dgm:cxn modelId="{9D23B3EA-6770-4AD6-B637-3FDD8CDAE56D}" type="presParOf" srcId="{CCE45BA4-C219-4A73-8D5E-77D750790043}" destId="{2B7C16FB-3207-468B-8F22-8A968EF41075}" srcOrd="4" destOrd="0" presId="urn:microsoft.com/office/officeart/2018/5/layout/IconCircleLabelList"/>
    <dgm:cxn modelId="{5081D5EF-AED6-465D-BEB0-50B3BD66EEFB}" type="presParOf" srcId="{2B7C16FB-3207-468B-8F22-8A968EF41075}" destId="{13F7CCC8-6559-442A-A2CC-5A188D77B18D}" srcOrd="0" destOrd="0" presId="urn:microsoft.com/office/officeart/2018/5/layout/IconCircleLabelList"/>
    <dgm:cxn modelId="{05663D46-B0C3-4BB3-89E4-1B1CB5574DA8}" type="presParOf" srcId="{2B7C16FB-3207-468B-8F22-8A968EF41075}" destId="{840E22A8-5D4D-4732-860A-EB2D83F19D02}" srcOrd="1" destOrd="0" presId="urn:microsoft.com/office/officeart/2018/5/layout/IconCircleLabelList"/>
    <dgm:cxn modelId="{194E0D9A-9C90-4229-95F1-ABC5395870CC}" type="presParOf" srcId="{2B7C16FB-3207-468B-8F22-8A968EF41075}" destId="{1B64BDFD-3C00-48BC-8BAA-C0C35B1CEEB0}" srcOrd="2" destOrd="0" presId="urn:microsoft.com/office/officeart/2018/5/layout/IconCircleLabelList"/>
    <dgm:cxn modelId="{46C6D529-791A-45B6-AE89-FB4E437648BE}" type="presParOf" srcId="{2B7C16FB-3207-468B-8F22-8A968EF41075}" destId="{15DCD6EC-1953-4F71-B023-F222E0311826}" srcOrd="3" destOrd="0" presId="urn:microsoft.com/office/officeart/2018/5/layout/IconCircleLabelList"/>
    <dgm:cxn modelId="{BB91E8A6-C6DB-4516-8760-B13F8F045585}" type="presParOf" srcId="{CCE45BA4-C219-4A73-8D5E-77D750790043}" destId="{8451A9B7-AB48-432D-9929-D9423F6A6FDC}" srcOrd="5" destOrd="0" presId="urn:microsoft.com/office/officeart/2018/5/layout/IconCircleLabelList"/>
    <dgm:cxn modelId="{1C205D51-8D05-4577-8EF3-DD68D872A243}" type="presParOf" srcId="{CCE45BA4-C219-4A73-8D5E-77D750790043}" destId="{8A40CA87-7C94-43C3-937D-698AE88C06EB}" srcOrd="6" destOrd="0" presId="urn:microsoft.com/office/officeart/2018/5/layout/IconCircleLabelList"/>
    <dgm:cxn modelId="{CCA217A6-D0E0-4FFC-B2BB-CF9DA9021777}" type="presParOf" srcId="{8A40CA87-7C94-43C3-937D-698AE88C06EB}" destId="{BAE22E58-7904-43EE-8F17-FAC540A1D1BB}" srcOrd="0" destOrd="0" presId="urn:microsoft.com/office/officeart/2018/5/layout/IconCircleLabelList"/>
    <dgm:cxn modelId="{E9B68BD0-82A1-485E-8DD0-F26FF0FA9D7E}" type="presParOf" srcId="{8A40CA87-7C94-43C3-937D-698AE88C06EB}" destId="{8B7759E2-9D3F-4CC1-9BD4-B3ED2C182998}" srcOrd="1" destOrd="0" presId="urn:microsoft.com/office/officeart/2018/5/layout/IconCircleLabelList"/>
    <dgm:cxn modelId="{6D8FDB4D-DDD7-471B-B183-62551E27F62F}" type="presParOf" srcId="{8A40CA87-7C94-43C3-937D-698AE88C06EB}" destId="{89480046-3392-4D69-B8EB-F488F9333EC5}" srcOrd="2" destOrd="0" presId="urn:microsoft.com/office/officeart/2018/5/layout/IconCircleLabelList"/>
    <dgm:cxn modelId="{CD369822-364B-449C-88D8-285615C4188F}" type="presParOf" srcId="{8A40CA87-7C94-43C3-937D-698AE88C06EB}" destId="{7622766A-18FB-4365-8628-DCE6349F81CC}" srcOrd="3" destOrd="0" presId="urn:microsoft.com/office/officeart/2018/5/layout/IconCircleLabelList"/>
    <dgm:cxn modelId="{39FE2DE1-5CD1-4C13-B11C-07EBCD58ECF1}" type="presParOf" srcId="{CCE45BA4-C219-4A73-8D5E-77D750790043}" destId="{8BCB1489-BB15-4045-A2CE-FE6C44D445B5}" srcOrd="7" destOrd="0" presId="urn:microsoft.com/office/officeart/2018/5/layout/IconCircleLabelList"/>
    <dgm:cxn modelId="{47563F96-E0BE-4975-A77B-513C99FDD2C4}" type="presParOf" srcId="{CCE45BA4-C219-4A73-8D5E-77D750790043}" destId="{6C11B778-230E-4E6E-9DB7-03F86B6D60C1}" srcOrd="8" destOrd="0" presId="urn:microsoft.com/office/officeart/2018/5/layout/IconCircleLabelList"/>
    <dgm:cxn modelId="{A8133A50-9E6E-46E8-A4E4-80D4C8296727}" type="presParOf" srcId="{6C11B778-230E-4E6E-9DB7-03F86B6D60C1}" destId="{81FC8127-7F82-49DC-991F-1A2ED805A667}" srcOrd="0" destOrd="0" presId="urn:microsoft.com/office/officeart/2018/5/layout/IconCircleLabelList"/>
    <dgm:cxn modelId="{F35D16CA-E5DF-436B-83B3-837170A1CFA4}" type="presParOf" srcId="{6C11B778-230E-4E6E-9DB7-03F86B6D60C1}" destId="{385DEDB7-EE92-40EB-BED4-A4862DD66EF2}" srcOrd="1" destOrd="0" presId="urn:microsoft.com/office/officeart/2018/5/layout/IconCircleLabelList"/>
    <dgm:cxn modelId="{ACCC78CD-283A-42B2-A4BD-535D4D57631D}" type="presParOf" srcId="{6C11B778-230E-4E6E-9DB7-03F86B6D60C1}" destId="{6B404D0E-5CE7-466D-94DD-647721FBB85B}" srcOrd="2" destOrd="0" presId="urn:microsoft.com/office/officeart/2018/5/layout/IconCircleLabelList"/>
    <dgm:cxn modelId="{9A803963-A965-46CD-9393-000BFE3A53EA}" type="presParOf" srcId="{6C11B778-230E-4E6E-9DB7-03F86B6D60C1}" destId="{71B040F5-4600-420D-88F8-224825061490}"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B1DEA8-BE61-4B1B-9151-5FB4A522DA3E}" type="doc">
      <dgm:prSet loTypeId="urn:microsoft.com/office/officeart/2016/7/layout/VerticalDownArrowProcess" loCatId="process" qsTypeId="urn:microsoft.com/office/officeart/2005/8/quickstyle/simple2" qsCatId="simple" csTypeId="urn:microsoft.com/office/officeart/2005/8/colors/colorful5" csCatId="colorful" phldr="1"/>
      <dgm:spPr/>
      <dgm:t>
        <a:bodyPr/>
        <a:lstStyle/>
        <a:p>
          <a:endParaRPr lang="en-US"/>
        </a:p>
      </dgm:t>
    </dgm:pt>
    <dgm:pt modelId="{92601690-D915-4531-9070-B48876F49CF4}">
      <dgm:prSet/>
      <dgm:spPr>
        <a:solidFill>
          <a:schemeClr val="accent2"/>
        </a:solidFill>
      </dgm:spPr>
      <dgm:t>
        <a:bodyPr/>
        <a:lstStyle/>
        <a:p>
          <a:r>
            <a:rPr lang="en-US" dirty="0"/>
            <a:t>Identify</a:t>
          </a:r>
        </a:p>
      </dgm:t>
    </dgm:pt>
    <dgm:pt modelId="{1BEE70C8-BCC6-44C5-A157-D2FDC316FD26}" type="parTrans" cxnId="{9BA048ED-D82E-4093-8B37-FC38961E09E6}">
      <dgm:prSet/>
      <dgm:spPr/>
      <dgm:t>
        <a:bodyPr/>
        <a:lstStyle/>
        <a:p>
          <a:endParaRPr lang="en-US"/>
        </a:p>
      </dgm:t>
    </dgm:pt>
    <dgm:pt modelId="{193104B4-BAA4-4543-A085-235701DCD9F9}" type="sibTrans" cxnId="{9BA048ED-D82E-4093-8B37-FC38961E09E6}">
      <dgm:prSet/>
      <dgm:spPr/>
      <dgm:t>
        <a:bodyPr/>
        <a:lstStyle/>
        <a:p>
          <a:endParaRPr lang="en-US"/>
        </a:p>
      </dgm:t>
    </dgm:pt>
    <dgm:pt modelId="{282198D8-A463-4FA4-AC82-27A32B857C28}">
      <dgm:prSet/>
      <dgm:spPr/>
      <dgm:t>
        <a:bodyPr/>
        <a:lstStyle/>
        <a:p>
          <a:r>
            <a:rPr lang="en-US"/>
            <a:t>Identify bike stations worldwide</a:t>
          </a:r>
        </a:p>
      </dgm:t>
    </dgm:pt>
    <dgm:pt modelId="{30876891-54E5-4AC8-BF2D-492EF23A0D67}" type="parTrans" cxnId="{2152A031-1428-4636-B49C-EC0892EDC269}">
      <dgm:prSet/>
      <dgm:spPr/>
      <dgm:t>
        <a:bodyPr/>
        <a:lstStyle/>
        <a:p>
          <a:endParaRPr lang="en-US"/>
        </a:p>
      </dgm:t>
    </dgm:pt>
    <dgm:pt modelId="{182C7D72-6635-45E2-B374-1A49D60CF2FA}" type="sibTrans" cxnId="{2152A031-1428-4636-B49C-EC0892EDC269}">
      <dgm:prSet/>
      <dgm:spPr/>
      <dgm:t>
        <a:bodyPr/>
        <a:lstStyle/>
        <a:p>
          <a:endParaRPr lang="en-US"/>
        </a:p>
      </dgm:t>
    </dgm:pt>
    <dgm:pt modelId="{3D70637C-8152-495A-BE93-7D4A2162AC5E}">
      <dgm:prSet/>
      <dgm:spPr>
        <a:solidFill>
          <a:schemeClr val="accent2"/>
        </a:solidFill>
      </dgm:spPr>
      <dgm:t>
        <a:bodyPr/>
        <a:lstStyle/>
        <a:p>
          <a:r>
            <a:rPr lang="en-US"/>
            <a:t>Identify</a:t>
          </a:r>
        </a:p>
      </dgm:t>
    </dgm:pt>
    <dgm:pt modelId="{0D1186C1-10CD-4D4F-A135-B27C2692A858}" type="parTrans" cxnId="{C582C11A-E4B2-42A2-8687-0D39A72B74E8}">
      <dgm:prSet/>
      <dgm:spPr/>
      <dgm:t>
        <a:bodyPr/>
        <a:lstStyle/>
        <a:p>
          <a:endParaRPr lang="en-US"/>
        </a:p>
      </dgm:t>
    </dgm:pt>
    <dgm:pt modelId="{46D2136A-3E29-4C01-AEF7-93AA691E33E4}" type="sibTrans" cxnId="{C582C11A-E4B2-42A2-8687-0D39A72B74E8}">
      <dgm:prSet/>
      <dgm:spPr/>
      <dgm:t>
        <a:bodyPr/>
        <a:lstStyle/>
        <a:p>
          <a:endParaRPr lang="en-US"/>
        </a:p>
      </dgm:t>
    </dgm:pt>
    <dgm:pt modelId="{A23A1415-35EA-463F-BFC1-D72AC39F6DF9}">
      <dgm:prSet/>
      <dgm:spPr/>
      <dgm:t>
        <a:bodyPr/>
        <a:lstStyle/>
        <a:p>
          <a:r>
            <a:rPr lang="en-US"/>
            <a:t>Identify bike stations in New York City</a:t>
          </a:r>
        </a:p>
      </dgm:t>
    </dgm:pt>
    <dgm:pt modelId="{207EE1AC-2564-42F5-A360-1A9A23261897}" type="parTrans" cxnId="{63D678CF-7E91-4EB9-BED5-DC9772DBFB3A}">
      <dgm:prSet/>
      <dgm:spPr/>
      <dgm:t>
        <a:bodyPr/>
        <a:lstStyle/>
        <a:p>
          <a:endParaRPr lang="en-US"/>
        </a:p>
      </dgm:t>
    </dgm:pt>
    <dgm:pt modelId="{67D6BA34-8F18-4E3A-8B04-A995D843DA47}" type="sibTrans" cxnId="{63D678CF-7E91-4EB9-BED5-DC9772DBFB3A}">
      <dgm:prSet/>
      <dgm:spPr/>
      <dgm:t>
        <a:bodyPr/>
        <a:lstStyle/>
        <a:p>
          <a:endParaRPr lang="en-US"/>
        </a:p>
      </dgm:t>
    </dgm:pt>
    <dgm:pt modelId="{86F1C221-B6ED-4856-A231-32ACF4FC9247}">
      <dgm:prSet/>
      <dgm:spPr>
        <a:solidFill>
          <a:schemeClr val="accent2"/>
        </a:solidFill>
      </dgm:spPr>
      <dgm:t>
        <a:bodyPr/>
        <a:lstStyle/>
        <a:p>
          <a:r>
            <a:rPr lang="en-US"/>
            <a:t>Sort</a:t>
          </a:r>
        </a:p>
      </dgm:t>
    </dgm:pt>
    <dgm:pt modelId="{4260CF81-848C-4300-9AC8-2D5F7D331321}" type="parTrans" cxnId="{16B98613-7EB0-42E2-A11F-0ED6F7DF9589}">
      <dgm:prSet/>
      <dgm:spPr/>
      <dgm:t>
        <a:bodyPr/>
        <a:lstStyle/>
        <a:p>
          <a:endParaRPr lang="en-US"/>
        </a:p>
      </dgm:t>
    </dgm:pt>
    <dgm:pt modelId="{86204F29-C2E8-4475-B2D9-4CED58E3BC6E}" type="sibTrans" cxnId="{16B98613-7EB0-42E2-A11F-0ED6F7DF9589}">
      <dgm:prSet/>
      <dgm:spPr/>
      <dgm:t>
        <a:bodyPr/>
        <a:lstStyle/>
        <a:p>
          <a:endParaRPr lang="en-US"/>
        </a:p>
      </dgm:t>
    </dgm:pt>
    <dgm:pt modelId="{CC9E5091-789A-4C4A-BC18-8F2E7A7BEE37}">
      <dgm:prSet/>
      <dgm:spPr/>
      <dgm:t>
        <a:bodyPr/>
        <a:lstStyle/>
        <a:p>
          <a:r>
            <a:rPr lang="en-US"/>
            <a:t>Sort bike sharing company by country, city and company name</a:t>
          </a:r>
        </a:p>
      </dgm:t>
    </dgm:pt>
    <dgm:pt modelId="{93250D99-5CEC-4166-A256-FB1AEE0A4516}" type="parTrans" cxnId="{95C973CD-E0AB-44D9-B20F-E8D7CE90888A}">
      <dgm:prSet/>
      <dgm:spPr/>
      <dgm:t>
        <a:bodyPr/>
        <a:lstStyle/>
        <a:p>
          <a:endParaRPr lang="en-US"/>
        </a:p>
      </dgm:t>
    </dgm:pt>
    <dgm:pt modelId="{69AFF6C0-D09E-4FE4-BC4D-7BEA703FC42C}" type="sibTrans" cxnId="{95C973CD-E0AB-44D9-B20F-E8D7CE90888A}">
      <dgm:prSet/>
      <dgm:spPr/>
      <dgm:t>
        <a:bodyPr/>
        <a:lstStyle/>
        <a:p>
          <a:endParaRPr lang="en-US"/>
        </a:p>
      </dgm:t>
    </dgm:pt>
    <dgm:pt modelId="{E9E061C3-1357-4711-9085-F104B1F6A717}">
      <dgm:prSet/>
      <dgm:spPr>
        <a:solidFill>
          <a:schemeClr val="accent2"/>
        </a:solidFill>
      </dgm:spPr>
      <dgm:t>
        <a:bodyPr/>
        <a:lstStyle/>
        <a:p>
          <a:r>
            <a:rPr lang="en-US"/>
            <a:t>Display</a:t>
          </a:r>
        </a:p>
      </dgm:t>
    </dgm:pt>
    <dgm:pt modelId="{DD3DEB6C-D7EE-466B-A353-ED502ECC7407}" type="parTrans" cxnId="{E3E6835D-B081-420E-9194-F92B9F861E7F}">
      <dgm:prSet/>
      <dgm:spPr/>
      <dgm:t>
        <a:bodyPr/>
        <a:lstStyle/>
        <a:p>
          <a:endParaRPr lang="en-US"/>
        </a:p>
      </dgm:t>
    </dgm:pt>
    <dgm:pt modelId="{2E48087A-F933-46CD-B4A9-4EAF13C6E9BF}" type="sibTrans" cxnId="{E3E6835D-B081-420E-9194-F92B9F861E7F}">
      <dgm:prSet/>
      <dgm:spPr/>
      <dgm:t>
        <a:bodyPr/>
        <a:lstStyle/>
        <a:p>
          <a:endParaRPr lang="en-US"/>
        </a:p>
      </dgm:t>
    </dgm:pt>
    <dgm:pt modelId="{74824804-4B88-4385-8DB9-ADD3C0D12603}">
      <dgm:prSet/>
      <dgm:spPr/>
      <dgm:t>
        <a:bodyPr/>
        <a:lstStyle/>
        <a:p>
          <a:r>
            <a:rPr lang="en-US"/>
            <a:t>Display a certain location on the map based on the sorted data</a:t>
          </a:r>
        </a:p>
      </dgm:t>
    </dgm:pt>
    <dgm:pt modelId="{B35B83E7-8C1B-4BE6-B53E-00246E47A35E}" type="parTrans" cxnId="{9B8E2DC9-B41E-4355-A5B1-6511BE74A600}">
      <dgm:prSet/>
      <dgm:spPr/>
      <dgm:t>
        <a:bodyPr/>
        <a:lstStyle/>
        <a:p>
          <a:endParaRPr lang="en-US"/>
        </a:p>
      </dgm:t>
    </dgm:pt>
    <dgm:pt modelId="{E079CCB5-00C2-454B-837D-D1E68AE04FBA}" type="sibTrans" cxnId="{9B8E2DC9-B41E-4355-A5B1-6511BE74A600}">
      <dgm:prSet/>
      <dgm:spPr/>
      <dgm:t>
        <a:bodyPr/>
        <a:lstStyle/>
        <a:p>
          <a:endParaRPr lang="en-US"/>
        </a:p>
      </dgm:t>
    </dgm:pt>
    <dgm:pt modelId="{9DCCC81D-5FA6-47C1-8097-7A1E6DA7B03C}">
      <dgm:prSet/>
      <dgm:spPr>
        <a:solidFill>
          <a:schemeClr val="accent2"/>
        </a:solidFill>
      </dgm:spPr>
      <dgm:t>
        <a:bodyPr/>
        <a:lstStyle/>
        <a:p>
          <a:r>
            <a:rPr lang="en-US"/>
            <a:t>Analyze</a:t>
          </a:r>
        </a:p>
      </dgm:t>
    </dgm:pt>
    <dgm:pt modelId="{452F7051-CACB-44EC-BF88-150C743CBA80}" type="parTrans" cxnId="{18757D89-DC6F-4AB0-B29A-52BDEE03D1AE}">
      <dgm:prSet/>
      <dgm:spPr/>
      <dgm:t>
        <a:bodyPr/>
        <a:lstStyle/>
        <a:p>
          <a:endParaRPr lang="en-US"/>
        </a:p>
      </dgm:t>
    </dgm:pt>
    <dgm:pt modelId="{D58DF542-1CF5-4126-AC2F-C7A3345E6439}" type="sibTrans" cxnId="{18757D89-DC6F-4AB0-B29A-52BDEE03D1AE}">
      <dgm:prSet/>
      <dgm:spPr/>
      <dgm:t>
        <a:bodyPr/>
        <a:lstStyle/>
        <a:p>
          <a:endParaRPr lang="en-US"/>
        </a:p>
      </dgm:t>
    </dgm:pt>
    <dgm:pt modelId="{9A25C31E-8F7B-4722-B7A3-6CAE7C278AA0}">
      <dgm:prSet/>
      <dgm:spPr/>
      <dgm:t>
        <a:bodyPr/>
        <a:lstStyle/>
        <a:p>
          <a:r>
            <a:rPr lang="en-US"/>
            <a:t>Analyze bike sharing data of NYC from various perspective </a:t>
          </a:r>
        </a:p>
      </dgm:t>
    </dgm:pt>
    <dgm:pt modelId="{62BCB3ED-9C3F-4BF2-8008-D4AADA630119}" type="parTrans" cxnId="{A871C561-3029-426D-8C23-09F901120D13}">
      <dgm:prSet/>
      <dgm:spPr/>
      <dgm:t>
        <a:bodyPr/>
        <a:lstStyle/>
        <a:p>
          <a:endParaRPr lang="en-US"/>
        </a:p>
      </dgm:t>
    </dgm:pt>
    <dgm:pt modelId="{B63651CE-1F53-4187-B1C0-03AA5EBDF747}" type="sibTrans" cxnId="{A871C561-3029-426D-8C23-09F901120D13}">
      <dgm:prSet/>
      <dgm:spPr/>
      <dgm:t>
        <a:bodyPr/>
        <a:lstStyle/>
        <a:p>
          <a:endParaRPr lang="en-US"/>
        </a:p>
      </dgm:t>
    </dgm:pt>
    <dgm:pt modelId="{124DD0FB-5C4F-45EF-A782-09A7D165AACE}" type="pres">
      <dgm:prSet presAssocID="{17B1DEA8-BE61-4B1B-9151-5FB4A522DA3E}" presName="Name0" presStyleCnt="0">
        <dgm:presLayoutVars>
          <dgm:dir/>
          <dgm:animLvl val="lvl"/>
          <dgm:resizeHandles val="exact"/>
        </dgm:presLayoutVars>
      </dgm:prSet>
      <dgm:spPr/>
    </dgm:pt>
    <dgm:pt modelId="{7D3C5E07-9236-487F-AEAC-D45F4739BF58}" type="pres">
      <dgm:prSet presAssocID="{9DCCC81D-5FA6-47C1-8097-7A1E6DA7B03C}" presName="boxAndChildren" presStyleCnt="0"/>
      <dgm:spPr/>
    </dgm:pt>
    <dgm:pt modelId="{C452FDC9-A858-4726-A8A4-27798AD6F705}" type="pres">
      <dgm:prSet presAssocID="{9DCCC81D-5FA6-47C1-8097-7A1E6DA7B03C}" presName="parentTextBox" presStyleLbl="alignNode1" presStyleIdx="0" presStyleCnt="5"/>
      <dgm:spPr/>
    </dgm:pt>
    <dgm:pt modelId="{A4BC77A9-9D08-49F9-858C-5A35F8E6A693}" type="pres">
      <dgm:prSet presAssocID="{9DCCC81D-5FA6-47C1-8097-7A1E6DA7B03C}" presName="descendantBox" presStyleLbl="bgAccFollowNode1" presStyleIdx="0" presStyleCnt="5"/>
      <dgm:spPr/>
    </dgm:pt>
    <dgm:pt modelId="{6D7ECFCC-9DE0-4AC2-979C-47A3269442FE}" type="pres">
      <dgm:prSet presAssocID="{2E48087A-F933-46CD-B4A9-4EAF13C6E9BF}" presName="sp" presStyleCnt="0"/>
      <dgm:spPr/>
    </dgm:pt>
    <dgm:pt modelId="{F663A862-E5F2-4B8C-9C18-4741C4C4B4B0}" type="pres">
      <dgm:prSet presAssocID="{E9E061C3-1357-4711-9085-F104B1F6A717}" presName="arrowAndChildren" presStyleCnt="0"/>
      <dgm:spPr/>
    </dgm:pt>
    <dgm:pt modelId="{31B61D6C-5B08-4403-8EA8-11E3E0007528}" type="pres">
      <dgm:prSet presAssocID="{E9E061C3-1357-4711-9085-F104B1F6A717}" presName="parentTextArrow" presStyleLbl="node1" presStyleIdx="0" presStyleCnt="0"/>
      <dgm:spPr/>
    </dgm:pt>
    <dgm:pt modelId="{68824A23-7370-411C-B990-71A72A4975F0}" type="pres">
      <dgm:prSet presAssocID="{E9E061C3-1357-4711-9085-F104B1F6A717}" presName="arrow" presStyleLbl="alignNode1" presStyleIdx="1" presStyleCnt="5"/>
      <dgm:spPr/>
    </dgm:pt>
    <dgm:pt modelId="{DCBBB56C-6160-442D-8F45-94174D98E2A2}" type="pres">
      <dgm:prSet presAssocID="{E9E061C3-1357-4711-9085-F104B1F6A717}" presName="descendantArrow" presStyleLbl="bgAccFollowNode1" presStyleIdx="1" presStyleCnt="5"/>
      <dgm:spPr/>
    </dgm:pt>
    <dgm:pt modelId="{87251708-0DFA-4769-A657-4A4FA18D3ED9}" type="pres">
      <dgm:prSet presAssocID="{86204F29-C2E8-4475-B2D9-4CED58E3BC6E}" presName="sp" presStyleCnt="0"/>
      <dgm:spPr/>
    </dgm:pt>
    <dgm:pt modelId="{00AE3528-EB94-4AB6-B0A8-3C29EDE47D12}" type="pres">
      <dgm:prSet presAssocID="{86F1C221-B6ED-4856-A231-32ACF4FC9247}" presName="arrowAndChildren" presStyleCnt="0"/>
      <dgm:spPr/>
    </dgm:pt>
    <dgm:pt modelId="{0885EABA-2E1B-4770-858A-C969E76B20D0}" type="pres">
      <dgm:prSet presAssocID="{86F1C221-B6ED-4856-A231-32ACF4FC9247}" presName="parentTextArrow" presStyleLbl="node1" presStyleIdx="0" presStyleCnt="0"/>
      <dgm:spPr/>
    </dgm:pt>
    <dgm:pt modelId="{B632535D-0ACA-4C5F-BEF2-3BB16CC70FDE}" type="pres">
      <dgm:prSet presAssocID="{86F1C221-B6ED-4856-A231-32ACF4FC9247}" presName="arrow" presStyleLbl="alignNode1" presStyleIdx="2" presStyleCnt="5"/>
      <dgm:spPr/>
    </dgm:pt>
    <dgm:pt modelId="{96598B28-8F48-44BA-AC7C-9E59C813D3F5}" type="pres">
      <dgm:prSet presAssocID="{86F1C221-B6ED-4856-A231-32ACF4FC9247}" presName="descendantArrow" presStyleLbl="bgAccFollowNode1" presStyleIdx="2" presStyleCnt="5"/>
      <dgm:spPr/>
    </dgm:pt>
    <dgm:pt modelId="{B8715889-B4B9-447C-A74C-BACF15CCC970}" type="pres">
      <dgm:prSet presAssocID="{46D2136A-3E29-4C01-AEF7-93AA691E33E4}" presName="sp" presStyleCnt="0"/>
      <dgm:spPr/>
    </dgm:pt>
    <dgm:pt modelId="{70BA9B7B-FF66-46C9-99FE-94910DEC2B6C}" type="pres">
      <dgm:prSet presAssocID="{3D70637C-8152-495A-BE93-7D4A2162AC5E}" presName="arrowAndChildren" presStyleCnt="0"/>
      <dgm:spPr/>
    </dgm:pt>
    <dgm:pt modelId="{30CA048B-90B9-4598-BC5E-5C658E790BC0}" type="pres">
      <dgm:prSet presAssocID="{3D70637C-8152-495A-BE93-7D4A2162AC5E}" presName="parentTextArrow" presStyleLbl="node1" presStyleIdx="0" presStyleCnt="0"/>
      <dgm:spPr/>
    </dgm:pt>
    <dgm:pt modelId="{36837B77-BE92-4EB7-872C-8EB96DEA9F73}" type="pres">
      <dgm:prSet presAssocID="{3D70637C-8152-495A-BE93-7D4A2162AC5E}" presName="arrow" presStyleLbl="alignNode1" presStyleIdx="3" presStyleCnt="5"/>
      <dgm:spPr/>
    </dgm:pt>
    <dgm:pt modelId="{F9C04EED-6F2D-41A2-ACB1-32128BD8A9DC}" type="pres">
      <dgm:prSet presAssocID="{3D70637C-8152-495A-BE93-7D4A2162AC5E}" presName="descendantArrow" presStyleLbl="bgAccFollowNode1" presStyleIdx="3" presStyleCnt="5"/>
      <dgm:spPr/>
    </dgm:pt>
    <dgm:pt modelId="{56E0A3CB-27A1-48DC-B4D1-389FE630F454}" type="pres">
      <dgm:prSet presAssocID="{193104B4-BAA4-4543-A085-235701DCD9F9}" presName="sp" presStyleCnt="0"/>
      <dgm:spPr/>
    </dgm:pt>
    <dgm:pt modelId="{F9347944-9D85-447D-B1E4-E2BC3552FF45}" type="pres">
      <dgm:prSet presAssocID="{92601690-D915-4531-9070-B48876F49CF4}" presName="arrowAndChildren" presStyleCnt="0"/>
      <dgm:spPr/>
    </dgm:pt>
    <dgm:pt modelId="{F567C3EF-197B-4062-BCA6-0809B1855462}" type="pres">
      <dgm:prSet presAssocID="{92601690-D915-4531-9070-B48876F49CF4}" presName="parentTextArrow" presStyleLbl="node1" presStyleIdx="0" presStyleCnt="0"/>
      <dgm:spPr/>
    </dgm:pt>
    <dgm:pt modelId="{62E69DEF-66E5-4921-852A-868D85AFF6DE}" type="pres">
      <dgm:prSet presAssocID="{92601690-D915-4531-9070-B48876F49CF4}" presName="arrow" presStyleLbl="alignNode1" presStyleIdx="4" presStyleCnt="5"/>
      <dgm:spPr/>
    </dgm:pt>
    <dgm:pt modelId="{1C8DAD19-5053-486B-A356-EDE9414A59A9}" type="pres">
      <dgm:prSet presAssocID="{92601690-D915-4531-9070-B48876F49CF4}" presName="descendantArrow" presStyleLbl="bgAccFollowNode1" presStyleIdx="4" presStyleCnt="5"/>
      <dgm:spPr/>
    </dgm:pt>
  </dgm:ptLst>
  <dgm:cxnLst>
    <dgm:cxn modelId="{16B98613-7EB0-42E2-A11F-0ED6F7DF9589}" srcId="{17B1DEA8-BE61-4B1B-9151-5FB4A522DA3E}" destId="{86F1C221-B6ED-4856-A231-32ACF4FC9247}" srcOrd="2" destOrd="0" parTransId="{4260CF81-848C-4300-9AC8-2D5F7D331321}" sibTransId="{86204F29-C2E8-4475-B2D9-4CED58E3BC6E}"/>
    <dgm:cxn modelId="{C582C11A-E4B2-42A2-8687-0D39A72B74E8}" srcId="{17B1DEA8-BE61-4B1B-9151-5FB4A522DA3E}" destId="{3D70637C-8152-495A-BE93-7D4A2162AC5E}" srcOrd="1" destOrd="0" parTransId="{0D1186C1-10CD-4D4F-A135-B27C2692A858}" sibTransId="{46D2136A-3E29-4C01-AEF7-93AA691E33E4}"/>
    <dgm:cxn modelId="{6966291C-2AC8-4A25-BDBF-A051033F08D1}" type="presOf" srcId="{282198D8-A463-4FA4-AC82-27A32B857C28}" destId="{1C8DAD19-5053-486B-A356-EDE9414A59A9}" srcOrd="0" destOrd="0" presId="urn:microsoft.com/office/officeart/2016/7/layout/VerticalDownArrowProcess"/>
    <dgm:cxn modelId="{AD54C225-4024-43C6-A4AD-BB65C7D3C796}" type="presOf" srcId="{3D70637C-8152-495A-BE93-7D4A2162AC5E}" destId="{30CA048B-90B9-4598-BC5E-5C658E790BC0}" srcOrd="0" destOrd="0" presId="urn:microsoft.com/office/officeart/2016/7/layout/VerticalDownArrowProcess"/>
    <dgm:cxn modelId="{2152A031-1428-4636-B49C-EC0892EDC269}" srcId="{92601690-D915-4531-9070-B48876F49CF4}" destId="{282198D8-A463-4FA4-AC82-27A32B857C28}" srcOrd="0" destOrd="0" parTransId="{30876891-54E5-4AC8-BF2D-492EF23A0D67}" sibTransId="{182C7D72-6635-45E2-B374-1A49D60CF2FA}"/>
    <dgm:cxn modelId="{F0554F32-2864-4CCA-8CB6-54F9B05C3442}" type="presOf" srcId="{E9E061C3-1357-4711-9085-F104B1F6A717}" destId="{68824A23-7370-411C-B990-71A72A4975F0}" srcOrd="1" destOrd="0" presId="urn:microsoft.com/office/officeart/2016/7/layout/VerticalDownArrowProcess"/>
    <dgm:cxn modelId="{194F9137-0453-4CD7-AE1A-B5DD627DF32E}" type="presOf" srcId="{86F1C221-B6ED-4856-A231-32ACF4FC9247}" destId="{B632535D-0ACA-4C5F-BEF2-3BB16CC70FDE}" srcOrd="1" destOrd="0" presId="urn:microsoft.com/office/officeart/2016/7/layout/VerticalDownArrowProcess"/>
    <dgm:cxn modelId="{E3E6835D-B081-420E-9194-F92B9F861E7F}" srcId="{17B1DEA8-BE61-4B1B-9151-5FB4A522DA3E}" destId="{E9E061C3-1357-4711-9085-F104B1F6A717}" srcOrd="3" destOrd="0" parTransId="{DD3DEB6C-D7EE-466B-A353-ED502ECC7407}" sibTransId="{2E48087A-F933-46CD-B4A9-4EAF13C6E9BF}"/>
    <dgm:cxn modelId="{A871C561-3029-426D-8C23-09F901120D13}" srcId="{9DCCC81D-5FA6-47C1-8097-7A1E6DA7B03C}" destId="{9A25C31E-8F7B-4722-B7A3-6CAE7C278AA0}" srcOrd="0" destOrd="0" parTransId="{62BCB3ED-9C3F-4BF2-8008-D4AADA630119}" sibTransId="{B63651CE-1F53-4187-B1C0-03AA5EBDF747}"/>
    <dgm:cxn modelId="{3A3BCB4D-AAAD-4565-BA59-C816EEA1575E}" type="presOf" srcId="{A23A1415-35EA-463F-BFC1-D72AC39F6DF9}" destId="{F9C04EED-6F2D-41A2-ACB1-32128BD8A9DC}" srcOrd="0" destOrd="0" presId="urn:microsoft.com/office/officeart/2016/7/layout/VerticalDownArrowProcess"/>
    <dgm:cxn modelId="{62E10475-F52A-444E-90F4-7D41DF107DEB}" type="presOf" srcId="{17B1DEA8-BE61-4B1B-9151-5FB4A522DA3E}" destId="{124DD0FB-5C4F-45EF-A782-09A7D165AACE}" srcOrd="0" destOrd="0" presId="urn:microsoft.com/office/officeart/2016/7/layout/VerticalDownArrowProcess"/>
    <dgm:cxn modelId="{E8454D82-BC1D-43B0-8E09-1F967009E088}" type="presOf" srcId="{E9E061C3-1357-4711-9085-F104B1F6A717}" destId="{31B61D6C-5B08-4403-8EA8-11E3E0007528}" srcOrd="0" destOrd="0" presId="urn:microsoft.com/office/officeart/2016/7/layout/VerticalDownArrowProcess"/>
    <dgm:cxn modelId="{18757D89-DC6F-4AB0-B29A-52BDEE03D1AE}" srcId="{17B1DEA8-BE61-4B1B-9151-5FB4A522DA3E}" destId="{9DCCC81D-5FA6-47C1-8097-7A1E6DA7B03C}" srcOrd="4" destOrd="0" parTransId="{452F7051-CACB-44EC-BF88-150C743CBA80}" sibTransId="{D58DF542-1CF5-4126-AC2F-C7A3345E6439}"/>
    <dgm:cxn modelId="{6BC4DE90-FA0C-47C0-852F-4B98D7108CD8}" type="presOf" srcId="{92601690-D915-4531-9070-B48876F49CF4}" destId="{62E69DEF-66E5-4921-852A-868D85AFF6DE}" srcOrd="1" destOrd="0" presId="urn:microsoft.com/office/officeart/2016/7/layout/VerticalDownArrowProcess"/>
    <dgm:cxn modelId="{441FCC9D-CF16-47D7-908D-B7EF21CE8FFA}" type="presOf" srcId="{74824804-4B88-4385-8DB9-ADD3C0D12603}" destId="{DCBBB56C-6160-442D-8F45-94174D98E2A2}" srcOrd="0" destOrd="0" presId="urn:microsoft.com/office/officeart/2016/7/layout/VerticalDownArrowProcess"/>
    <dgm:cxn modelId="{B839119F-0E47-4B92-AB27-E7DA09E4D711}" type="presOf" srcId="{CC9E5091-789A-4C4A-BC18-8F2E7A7BEE37}" destId="{96598B28-8F48-44BA-AC7C-9E59C813D3F5}" srcOrd="0" destOrd="0" presId="urn:microsoft.com/office/officeart/2016/7/layout/VerticalDownArrowProcess"/>
    <dgm:cxn modelId="{46C4A5A4-E4CF-44F3-8B83-234D5233D80B}" type="presOf" srcId="{9DCCC81D-5FA6-47C1-8097-7A1E6DA7B03C}" destId="{C452FDC9-A858-4726-A8A4-27798AD6F705}" srcOrd="0" destOrd="0" presId="urn:microsoft.com/office/officeart/2016/7/layout/VerticalDownArrowProcess"/>
    <dgm:cxn modelId="{F6B44CAC-9FB8-44CA-8BD7-A924EFABEE4F}" type="presOf" srcId="{92601690-D915-4531-9070-B48876F49CF4}" destId="{F567C3EF-197B-4062-BCA6-0809B1855462}" srcOrd="0" destOrd="0" presId="urn:microsoft.com/office/officeart/2016/7/layout/VerticalDownArrowProcess"/>
    <dgm:cxn modelId="{BEAB62C4-6057-4A2E-863F-EB6C3C6BBC0A}" type="presOf" srcId="{86F1C221-B6ED-4856-A231-32ACF4FC9247}" destId="{0885EABA-2E1B-4770-858A-C969E76B20D0}" srcOrd="0" destOrd="0" presId="urn:microsoft.com/office/officeart/2016/7/layout/VerticalDownArrowProcess"/>
    <dgm:cxn modelId="{9B8E2DC9-B41E-4355-A5B1-6511BE74A600}" srcId="{E9E061C3-1357-4711-9085-F104B1F6A717}" destId="{74824804-4B88-4385-8DB9-ADD3C0D12603}" srcOrd="0" destOrd="0" parTransId="{B35B83E7-8C1B-4BE6-B53E-00246E47A35E}" sibTransId="{E079CCB5-00C2-454B-837D-D1E68AE04FBA}"/>
    <dgm:cxn modelId="{95C973CD-E0AB-44D9-B20F-E8D7CE90888A}" srcId="{86F1C221-B6ED-4856-A231-32ACF4FC9247}" destId="{CC9E5091-789A-4C4A-BC18-8F2E7A7BEE37}" srcOrd="0" destOrd="0" parTransId="{93250D99-5CEC-4166-A256-FB1AEE0A4516}" sibTransId="{69AFF6C0-D09E-4FE4-BC4D-7BEA703FC42C}"/>
    <dgm:cxn modelId="{63D678CF-7E91-4EB9-BED5-DC9772DBFB3A}" srcId="{3D70637C-8152-495A-BE93-7D4A2162AC5E}" destId="{A23A1415-35EA-463F-BFC1-D72AC39F6DF9}" srcOrd="0" destOrd="0" parTransId="{207EE1AC-2564-42F5-A360-1A9A23261897}" sibTransId="{67D6BA34-8F18-4E3A-8B04-A995D843DA47}"/>
    <dgm:cxn modelId="{9B5DECD3-5FE0-48A3-BC9D-BE298E25677E}" type="presOf" srcId="{3D70637C-8152-495A-BE93-7D4A2162AC5E}" destId="{36837B77-BE92-4EB7-872C-8EB96DEA9F73}" srcOrd="1" destOrd="0" presId="urn:microsoft.com/office/officeart/2016/7/layout/VerticalDownArrowProcess"/>
    <dgm:cxn modelId="{67BE9EE4-3125-4A96-87AC-88B3898B964F}" type="presOf" srcId="{9A25C31E-8F7B-4722-B7A3-6CAE7C278AA0}" destId="{A4BC77A9-9D08-49F9-858C-5A35F8E6A693}" srcOrd="0" destOrd="0" presId="urn:microsoft.com/office/officeart/2016/7/layout/VerticalDownArrowProcess"/>
    <dgm:cxn modelId="{9BA048ED-D82E-4093-8B37-FC38961E09E6}" srcId="{17B1DEA8-BE61-4B1B-9151-5FB4A522DA3E}" destId="{92601690-D915-4531-9070-B48876F49CF4}" srcOrd="0" destOrd="0" parTransId="{1BEE70C8-BCC6-44C5-A157-D2FDC316FD26}" sibTransId="{193104B4-BAA4-4543-A085-235701DCD9F9}"/>
    <dgm:cxn modelId="{B015663F-8AFF-4CFB-80C8-BFB4BFC96264}" type="presParOf" srcId="{124DD0FB-5C4F-45EF-A782-09A7D165AACE}" destId="{7D3C5E07-9236-487F-AEAC-D45F4739BF58}" srcOrd="0" destOrd="0" presId="urn:microsoft.com/office/officeart/2016/7/layout/VerticalDownArrowProcess"/>
    <dgm:cxn modelId="{8635B54E-1823-4728-ADC3-4460A7365BD9}" type="presParOf" srcId="{7D3C5E07-9236-487F-AEAC-D45F4739BF58}" destId="{C452FDC9-A858-4726-A8A4-27798AD6F705}" srcOrd="0" destOrd="0" presId="urn:microsoft.com/office/officeart/2016/7/layout/VerticalDownArrowProcess"/>
    <dgm:cxn modelId="{F753B197-5EE5-41E6-A337-4BF9384E3734}" type="presParOf" srcId="{7D3C5E07-9236-487F-AEAC-D45F4739BF58}" destId="{A4BC77A9-9D08-49F9-858C-5A35F8E6A693}" srcOrd="1" destOrd="0" presId="urn:microsoft.com/office/officeart/2016/7/layout/VerticalDownArrowProcess"/>
    <dgm:cxn modelId="{63349C6D-B087-46D4-BB31-764ED4E1751E}" type="presParOf" srcId="{124DD0FB-5C4F-45EF-A782-09A7D165AACE}" destId="{6D7ECFCC-9DE0-4AC2-979C-47A3269442FE}" srcOrd="1" destOrd="0" presId="urn:microsoft.com/office/officeart/2016/7/layout/VerticalDownArrowProcess"/>
    <dgm:cxn modelId="{920237B2-5BDF-4447-A6DB-57E6AF6BE3CE}" type="presParOf" srcId="{124DD0FB-5C4F-45EF-A782-09A7D165AACE}" destId="{F663A862-E5F2-4B8C-9C18-4741C4C4B4B0}" srcOrd="2" destOrd="0" presId="urn:microsoft.com/office/officeart/2016/7/layout/VerticalDownArrowProcess"/>
    <dgm:cxn modelId="{2434FA97-90AD-4915-BFB8-478284534034}" type="presParOf" srcId="{F663A862-E5F2-4B8C-9C18-4741C4C4B4B0}" destId="{31B61D6C-5B08-4403-8EA8-11E3E0007528}" srcOrd="0" destOrd="0" presId="urn:microsoft.com/office/officeart/2016/7/layout/VerticalDownArrowProcess"/>
    <dgm:cxn modelId="{B0FB93A7-DEF7-46C1-9F19-3D7B11E66CDC}" type="presParOf" srcId="{F663A862-E5F2-4B8C-9C18-4741C4C4B4B0}" destId="{68824A23-7370-411C-B990-71A72A4975F0}" srcOrd="1" destOrd="0" presId="urn:microsoft.com/office/officeart/2016/7/layout/VerticalDownArrowProcess"/>
    <dgm:cxn modelId="{BF861C4D-C798-46E1-80D2-963D1FA04220}" type="presParOf" srcId="{F663A862-E5F2-4B8C-9C18-4741C4C4B4B0}" destId="{DCBBB56C-6160-442D-8F45-94174D98E2A2}" srcOrd="2" destOrd="0" presId="urn:microsoft.com/office/officeart/2016/7/layout/VerticalDownArrowProcess"/>
    <dgm:cxn modelId="{E678971E-9EB9-4CE0-915F-BCC46E28437D}" type="presParOf" srcId="{124DD0FB-5C4F-45EF-A782-09A7D165AACE}" destId="{87251708-0DFA-4769-A657-4A4FA18D3ED9}" srcOrd="3" destOrd="0" presId="urn:microsoft.com/office/officeart/2016/7/layout/VerticalDownArrowProcess"/>
    <dgm:cxn modelId="{87815A40-6B99-4F57-91A1-70EA260A0F35}" type="presParOf" srcId="{124DD0FB-5C4F-45EF-A782-09A7D165AACE}" destId="{00AE3528-EB94-4AB6-B0A8-3C29EDE47D12}" srcOrd="4" destOrd="0" presId="urn:microsoft.com/office/officeart/2016/7/layout/VerticalDownArrowProcess"/>
    <dgm:cxn modelId="{9EDA0886-EF9C-42BA-BA30-F3D25FC2FDFA}" type="presParOf" srcId="{00AE3528-EB94-4AB6-B0A8-3C29EDE47D12}" destId="{0885EABA-2E1B-4770-858A-C969E76B20D0}" srcOrd="0" destOrd="0" presId="urn:microsoft.com/office/officeart/2016/7/layout/VerticalDownArrowProcess"/>
    <dgm:cxn modelId="{0D61AF89-7CD8-43E8-B563-59F500CA1FDC}" type="presParOf" srcId="{00AE3528-EB94-4AB6-B0A8-3C29EDE47D12}" destId="{B632535D-0ACA-4C5F-BEF2-3BB16CC70FDE}" srcOrd="1" destOrd="0" presId="urn:microsoft.com/office/officeart/2016/7/layout/VerticalDownArrowProcess"/>
    <dgm:cxn modelId="{DC1B019D-5EE0-4D6F-B7EA-00A211D69ADA}" type="presParOf" srcId="{00AE3528-EB94-4AB6-B0A8-3C29EDE47D12}" destId="{96598B28-8F48-44BA-AC7C-9E59C813D3F5}" srcOrd="2" destOrd="0" presId="urn:microsoft.com/office/officeart/2016/7/layout/VerticalDownArrowProcess"/>
    <dgm:cxn modelId="{4D5A6444-EF51-44EC-B728-D82CB470BD39}" type="presParOf" srcId="{124DD0FB-5C4F-45EF-A782-09A7D165AACE}" destId="{B8715889-B4B9-447C-A74C-BACF15CCC970}" srcOrd="5" destOrd="0" presId="urn:microsoft.com/office/officeart/2016/7/layout/VerticalDownArrowProcess"/>
    <dgm:cxn modelId="{5E962E55-BF11-4FD5-B4B8-E3EA16BC8A75}" type="presParOf" srcId="{124DD0FB-5C4F-45EF-A782-09A7D165AACE}" destId="{70BA9B7B-FF66-46C9-99FE-94910DEC2B6C}" srcOrd="6" destOrd="0" presId="urn:microsoft.com/office/officeart/2016/7/layout/VerticalDownArrowProcess"/>
    <dgm:cxn modelId="{A6DA547B-0048-4078-A608-9467CEBD12CD}" type="presParOf" srcId="{70BA9B7B-FF66-46C9-99FE-94910DEC2B6C}" destId="{30CA048B-90B9-4598-BC5E-5C658E790BC0}" srcOrd="0" destOrd="0" presId="urn:microsoft.com/office/officeart/2016/7/layout/VerticalDownArrowProcess"/>
    <dgm:cxn modelId="{EE15F9A3-CF08-4B06-90E3-6FB53633B709}" type="presParOf" srcId="{70BA9B7B-FF66-46C9-99FE-94910DEC2B6C}" destId="{36837B77-BE92-4EB7-872C-8EB96DEA9F73}" srcOrd="1" destOrd="0" presId="urn:microsoft.com/office/officeart/2016/7/layout/VerticalDownArrowProcess"/>
    <dgm:cxn modelId="{B0FEAA7E-44C6-4162-BEEA-B97147BCD0CC}" type="presParOf" srcId="{70BA9B7B-FF66-46C9-99FE-94910DEC2B6C}" destId="{F9C04EED-6F2D-41A2-ACB1-32128BD8A9DC}" srcOrd="2" destOrd="0" presId="urn:microsoft.com/office/officeart/2016/7/layout/VerticalDownArrowProcess"/>
    <dgm:cxn modelId="{B25E67B8-78F8-474B-8597-544E26D6E1B0}" type="presParOf" srcId="{124DD0FB-5C4F-45EF-A782-09A7D165AACE}" destId="{56E0A3CB-27A1-48DC-B4D1-389FE630F454}" srcOrd="7" destOrd="0" presId="urn:microsoft.com/office/officeart/2016/7/layout/VerticalDownArrowProcess"/>
    <dgm:cxn modelId="{4F18B4DA-CA15-4B41-AB4E-919A7FDE07FC}" type="presParOf" srcId="{124DD0FB-5C4F-45EF-A782-09A7D165AACE}" destId="{F9347944-9D85-447D-B1E4-E2BC3552FF45}" srcOrd="8" destOrd="0" presId="urn:microsoft.com/office/officeart/2016/7/layout/VerticalDownArrowProcess"/>
    <dgm:cxn modelId="{93461809-A6F6-4535-9BEC-91D5AF9038CE}" type="presParOf" srcId="{F9347944-9D85-447D-B1E4-E2BC3552FF45}" destId="{F567C3EF-197B-4062-BCA6-0809B1855462}" srcOrd="0" destOrd="0" presId="urn:microsoft.com/office/officeart/2016/7/layout/VerticalDownArrowProcess"/>
    <dgm:cxn modelId="{93D5DE51-795B-4AAF-9688-8228A34C2246}" type="presParOf" srcId="{F9347944-9D85-447D-B1E4-E2BC3552FF45}" destId="{62E69DEF-66E5-4921-852A-868D85AFF6DE}" srcOrd="1" destOrd="0" presId="urn:microsoft.com/office/officeart/2016/7/layout/VerticalDownArrowProcess"/>
    <dgm:cxn modelId="{E7687BBC-74BE-4BFB-B9B3-04CDB7FE3C9E}" type="presParOf" srcId="{F9347944-9D85-447D-B1E4-E2BC3552FF45}" destId="{1C8DAD19-5053-486B-A356-EDE9414A59A9}"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5F4CE1-CDBB-4F6E-B098-CB997D13A3D9}" type="doc">
      <dgm:prSet loTypeId="urn:microsoft.com/office/officeart/2005/8/layout/arrow2" loCatId="process" qsTypeId="urn:microsoft.com/office/officeart/2005/8/quickstyle/simple2" qsCatId="simple" csTypeId="urn:microsoft.com/office/officeart/2005/8/colors/colorful1" csCatId="colorful" phldr="1"/>
      <dgm:spPr/>
      <dgm:t>
        <a:bodyPr/>
        <a:lstStyle/>
        <a:p>
          <a:endParaRPr lang="en-US"/>
        </a:p>
      </dgm:t>
    </dgm:pt>
    <dgm:pt modelId="{83D47696-DFED-4E65-BCCD-50336A26E740}">
      <dgm:prSet/>
      <dgm:spPr/>
      <dgm:t>
        <a:bodyPr/>
        <a:lstStyle/>
        <a:p>
          <a:r>
            <a:rPr lang="en-US" dirty="0">
              <a:solidFill>
                <a:schemeClr val="bg1"/>
              </a:solidFill>
            </a:rPr>
            <a:t>Collect Data</a:t>
          </a:r>
        </a:p>
      </dgm:t>
    </dgm:pt>
    <dgm:pt modelId="{DDAB63CA-D10F-4FFA-873C-D9BE73568B7E}" type="parTrans" cxnId="{E8EA8965-1CCE-4430-921D-E5C3B1FCD20C}">
      <dgm:prSet/>
      <dgm:spPr/>
      <dgm:t>
        <a:bodyPr/>
        <a:lstStyle/>
        <a:p>
          <a:endParaRPr lang="en-US">
            <a:solidFill>
              <a:schemeClr val="bg1"/>
            </a:solidFill>
          </a:endParaRPr>
        </a:p>
      </dgm:t>
    </dgm:pt>
    <dgm:pt modelId="{503E5E28-4EA0-462A-BC10-3459BC6B0BAF}" type="sibTrans" cxnId="{E8EA8965-1CCE-4430-921D-E5C3B1FCD20C}">
      <dgm:prSet phldrT="1" phldr="0"/>
      <dgm:spPr/>
    </dgm:pt>
    <dgm:pt modelId="{C961CADF-697A-4DFB-8C4A-439E1E56B324}">
      <dgm:prSet/>
      <dgm:spPr/>
      <dgm:t>
        <a:bodyPr/>
        <a:lstStyle/>
        <a:p>
          <a:r>
            <a:rPr lang="en-US" dirty="0">
              <a:solidFill>
                <a:schemeClr val="bg1"/>
              </a:solidFill>
            </a:rPr>
            <a:t>Load Data into Database</a:t>
          </a:r>
        </a:p>
      </dgm:t>
    </dgm:pt>
    <dgm:pt modelId="{2ECC86DE-F8E9-46D3-AB52-74D0145C96AA}" type="parTrans" cxnId="{AADC1EA0-1AC8-4F66-9BDB-686267CE75F1}">
      <dgm:prSet/>
      <dgm:spPr/>
      <dgm:t>
        <a:bodyPr/>
        <a:lstStyle/>
        <a:p>
          <a:endParaRPr lang="en-US">
            <a:solidFill>
              <a:schemeClr val="bg1"/>
            </a:solidFill>
          </a:endParaRPr>
        </a:p>
      </dgm:t>
    </dgm:pt>
    <dgm:pt modelId="{110964A8-F3F9-4C16-AE31-3BF349EB000C}" type="sibTrans" cxnId="{AADC1EA0-1AC8-4F66-9BDB-686267CE75F1}">
      <dgm:prSet phldrT="2" phldr="0"/>
      <dgm:spPr/>
    </dgm:pt>
    <dgm:pt modelId="{B93AA68E-7D03-4E94-B412-9C45314DF808}">
      <dgm:prSet/>
      <dgm:spPr/>
      <dgm:t>
        <a:bodyPr/>
        <a:lstStyle/>
        <a:p>
          <a:r>
            <a:rPr lang="en-US" dirty="0">
              <a:solidFill>
                <a:schemeClr val="bg1"/>
              </a:solidFill>
            </a:rPr>
            <a:t>Read and clean data</a:t>
          </a:r>
        </a:p>
      </dgm:t>
    </dgm:pt>
    <dgm:pt modelId="{DF00B036-4A8B-405B-9DFB-A9F83E902B58}" type="parTrans" cxnId="{A4F0E44C-6860-48D9-A7B9-ECD25CE33EB5}">
      <dgm:prSet/>
      <dgm:spPr/>
      <dgm:t>
        <a:bodyPr/>
        <a:lstStyle/>
        <a:p>
          <a:endParaRPr lang="en-US">
            <a:solidFill>
              <a:schemeClr val="bg1"/>
            </a:solidFill>
          </a:endParaRPr>
        </a:p>
      </dgm:t>
    </dgm:pt>
    <dgm:pt modelId="{FF1FCFE1-7E12-4106-A7AD-6773A44AEF51}" type="sibTrans" cxnId="{A4F0E44C-6860-48D9-A7B9-ECD25CE33EB5}">
      <dgm:prSet phldrT="3" phldr="0"/>
      <dgm:spPr/>
    </dgm:pt>
    <dgm:pt modelId="{D58BBE21-D4EE-4A1F-85BB-6D0688B663A8}">
      <dgm:prSet/>
      <dgm:spPr/>
      <dgm:t>
        <a:bodyPr/>
        <a:lstStyle/>
        <a:p>
          <a:r>
            <a:rPr lang="en-US">
              <a:solidFill>
                <a:schemeClr val="bg1"/>
              </a:solidFill>
            </a:rPr>
            <a:t>Analyze Data</a:t>
          </a:r>
        </a:p>
      </dgm:t>
    </dgm:pt>
    <dgm:pt modelId="{22061F77-48EB-46C3-B590-39ADAB93168B}" type="parTrans" cxnId="{99E13755-C988-4DFF-86F2-4A63A7BFC4AA}">
      <dgm:prSet/>
      <dgm:spPr/>
      <dgm:t>
        <a:bodyPr/>
        <a:lstStyle/>
        <a:p>
          <a:endParaRPr lang="en-US">
            <a:solidFill>
              <a:schemeClr val="bg1"/>
            </a:solidFill>
          </a:endParaRPr>
        </a:p>
      </dgm:t>
    </dgm:pt>
    <dgm:pt modelId="{1C4AF012-1C22-44A6-A463-C4595B43B47E}" type="sibTrans" cxnId="{99E13755-C988-4DFF-86F2-4A63A7BFC4AA}">
      <dgm:prSet phldrT="4" phldr="0"/>
      <dgm:spPr/>
    </dgm:pt>
    <dgm:pt modelId="{6C56D5DE-5AA6-4D52-81A7-2ABB2EBCDF92}">
      <dgm:prSet/>
      <dgm:spPr/>
      <dgm:t>
        <a:bodyPr/>
        <a:lstStyle/>
        <a:p>
          <a:r>
            <a:rPr lang="en-US" dirty="0">
              <a:solidFill>
                <a:schemeClr val="bg1"/>
              </a:solidFill>
            </a:rPr>
            <a:t>Interpret and display with web visualization </a:t>
          </a:r>
        </a:p>
      </dgm:t>
    </dgm:pt>
    <dgm:pt modelId="{31A7779B-8CA8-44F8-AFF6-1A6218850459}" type="parTrans" cxnId="{43B178BC-F277-4163-B901-46CC7AF0A679}">
      <dgm:prSet/>
      <dgm:spPr/>
      <dgm:t>
        <a:bodyPr/>
        <a:lstStyle/>
        <a:p>
          <a:endParaRPr lang="en-US">
            <a:solidFill>
              <a:schemeClr val="bg1"/>
            </a:solidFill>
          </a:endParaRPr>
        </a:p>
      </dgm:t>
    </dgm:pt>
    <dgm:pt modelId="{2E280BC7-6CF6-4881-9CDC-64A46F73D8FE}" type="sibTrans" cxnId="{43B178BC-F277-4163-B901-46CC7AF0A679}">
      <dgm:prSet phldrT="5" phldr="0"/>
      <dgm:spPr/>
    </dgm:pt>
    <dgm:pt modelId="{80944734-192D-4456-8132-4BCEAD326187}" type="pres">
      <dgm:prSet presAssocID="{435F4CE1-CDBB-4F6E-B098-CB997D13A3D9}" presName="arrowDiagram" presStyleCnt="0">
        <dgm:presLayoutVars>
          <dgm:chMax val="5"/>
          <dgm:dir/>
          <dgm:resizeHandles val="exact"/>
        </dgm:presLayoutVars>
      </dgm:prSet>
      <dgm:spPr/>
    </dgm:pt>
    <dgm:pt modelId="{AEFFA556-9215-4D78-9701-74384E0FA56F}" type="pres">
      <dgm:prSet presAssocID="{435F4CE1-CDBB-4F6E-B098-CB997D13A3D9}" presName="arrow" presStyleLbl="bgShp" presStyleIdx="0" presStyleCnt="1" custLinFactNeighborX="2261" custLinFactNeighborY="-1548"/>
      <dgm:spPr/>
    </dgm:pt>
    <dgm:pt modelId="{906DAE7F-D5DC-4D8A-B806-275674CB8B67}" type="pres">
      <dgm:prSet presAssocID="{435F4CE1-CDBB-4F6E-B098-CB997D13A3D9}" presName="arrowDiagram5" presStyleCnt="0"/>
      <dgm:spPr/>
    </dgm:pt>
    <dgm:pt modelId="{68E201FF-E451-492B-97AD-54EBE3C6AC55}" type="pres">
      <dgm:prSet presAssocID="{83D47696-DFED-4E65-BCCD-50336A26E740}" presName="bullet5a" presStyleLbl="node1" presStyleIdx="0" presStyleCnt="5"/>
      <dgm:spPr/>
    </dgm:pt>
    <dgm:pt modelId="{4DF8011E-8856-4247-98BF-69A6B18303D3}" type="pres">
      <dgm:prSet presAssocID="{83D47696-DFED-4E65-BCCD-50336A26E740}" presName="textBox5a" presStyleLbl="revTx" presStyleIdx="0" presStyleCnt="5">
        <dgm:presLayoutVars>
          <dgm:bulletEnabled val="1"/>
        </dgm:presLayoutVars>
      </dgm:prSet>
      <dgm:spPr/>
    </dgm:pt>
    <dgm:pt modelId="{D5E88C63-2BDD-4082-A148-54236184F099}" type="pres">
      <dgm:prSet presAssocID="{C961CADF-697A-4DFB-8C4A-439E1E56B324}" presName="bullet5b" presStyleLbl="node1" presStyleIdx="1" presStyleCnt="5"/>
      <dgm:spPr/>
    </dgm:pt>
    <dgm:pt modelId="{582D8654-3063-4DFD-B297-6A4815A93180}" type="pres">
      <dgm:prSet presAssocID="{C961CADF-697A-4DFB-8C4A-439E1E56B324}" presName="textBox5b" presStyleLbl="revTx" presStyleIdx="1" presStyleCnt="5">
        <dgm:presLayoutVars>
          <dgm:bulletEnabled val="1"/>
        </dgm:presLayoutVars>
      </dgm:prSet>
      <dgm:spPr/>
    </dgm:pt>
    <dgm:pt modelId="{EAA68B14-C56D-48A2-BFA9-357070F0B009}" type="pres">
      <dgm:prSet presAssocID="{B93AA68E-7D03-4E94-B412-9C45314DF808}" presName="bullet5c" presStyleLbl="node1" presStyleIdx="2" presStyleCnt="5"/>
      <dgm:spPr/>
    </dgm:pt>
    <dgm:pt modelId="{0CC1638F-F33A-418C-B195-D22F88B20079}" type="pres">
      <dgm:prSet presAssocID="{B93AA68E-7D03-4E94-B412-9C45314DF808}" presName="textBox5c" presStyleLbl="revTx" presStyleIdx="2" presStyleCnt="5">
        <dgm:presLayoutVars>
          <dgm:bulletEnabled val="1"/>
        </dgm:presLayoutVars>
      </dgm:prSet>
      <dgm:spPr/>
    </dgm:pt>
    <dgm:pt modelId="{5AE82821-5788-4322-BD0E-DF0E4BA4E25F}" type="pres">
      <dgm:prSet presAssocID="{D58BBE21-D4EE-4A1F-85BB-6D0688B663A8}" presName="bullet5d" presStyleLbl="node1" presStyleIdx="3" presStyleCnt="5"/>
      <dgm:spPr/>
    </dgm:pt>
    <dgm:pt modelId="{FBF1F654-0B1D-463C-99C0-6FF0A8C3818F}" type="pres">
      <dgm:prSet presAssocID="{D58BBE21-D4EE-4A1F-85BB-6D0688B663A8}" presName="textBox5d" presStyleLbl="revTx" presStyleIdx="3" presStyleCnt="5">
        <dgm:presLayoutVars>
          <dgm:bulletEnabled val="1"/>
        </dgm:presLayoutVars>
      </dgm:prSet>
      <dgm:spPr/>
    </dgm:pt>
    <dgm:pt modelId="{A204A74A-E276-4F3D-AE25-ACE165C3AFAD}" type="pres">
      <dgm:prSet presAssocID="{6C56D5DE-5AA6-4D52-81A7-2ABB2EBCDF92}" presName="bullet5e" presStyleLbl="node1" presStyleIdx="4" presStyleCnt="5"/>
      <dgm:spPr/>
    </dgm:pt>
    <dgm:pt modelId="{7ADE254A-D453-42A2-9170-C1118A0E1485}" type="pres">
      <dgm:prSet presAssocID="{6C56D5DE-5AA6-4D52-81A7-2ABB2EBCDF92}" presName="textBox5e" presStyleLbl="revTx" presStyleIdx="4" presStyleCnt="5">
        <dgm:presLayoutVars>
          <dgm:bulletEnabled val="1"/>
        </dgm:presLayoutVars>
      </dgm:prSet>
      <dgm:spPr/>
    </dgm:pt>
  </dgm:ptLst>
  <dgm:cxnLst>
    <dgm:cxn modelId="{CAFA5629-9385-4006-9B6B-57F99279B075}" type="presOf" srcId="{C961CADF-697A-4DFB-8C4A-439E1E56B324}" destId="{582D8654-3063-4DFD-B297-6A4815A93180}" srcOrd="0" destOrd="0" presId="urn:microsoft.com/office/officeart/2005/8/layout/arrow2"/>
    <dgm:cxn modelId="{E8EA8965-1CCE-4430-921D-E5C3B1FCD20C}" srcId="{435F4CE1-CDBB-4F6E-B098-CB997D13A3D9}" destId="{83D47696-DFED-4E65-BCCD-50336A26E740}" srcOrd="0" destOrd="0" parTransId="{DDAB63CA-D10F-4FFA-873C-D9BE73568B7E}" sibTransId="{503E5E28-4EA0-462A-BC10-3459BC6B0BAF}"/>
    <dgm:cxn modelId="{A4F0E44C-6860-48D9-A7B9-ECD25CE33EB5}" srcId="{435F4CE1-CDBB-4F6E-B098-CB997D13A3D9}" destId="{B93AA68E-7D03-4E94-B412-9C45314DF808}" srcOrd="2" destOrd="0" parTransId="{DF00B036-4A8B-405B-9DFB-A9F83E902B58}" sibTransId="{FF1FCFE1-7E12-4106-A7AD-6773A44AEF51}"/>
    <dgm:cxn modelId="{EB1A4F51-3CA8-41D7-B203-B75F3AB3001A}" type="presOf" srcId="{B93AA68E-7D03-4E94-B412-9C45314DF808}" destId="{0CC1638F-F33A-418C-B195-D22F88B20079}" srcOrd="0" destOrd="0" presId="urn:microsoft.com/office/officeart/2005/8/layout/arrow2"/>
    <dgm:cxn modelId="{DE231854-97F0-40AD-990D-DC75F24E906D}" type="presOf" srcId="{435F4CE1-CDBB-4F6E-B098-CB997D13A3D9}" destId="{80944734-192D-4456-8132-4BCEAD326187}" srcOrd="0" destOrd="0" presId="urn:microsoft.com/office/officeart/2005/8/layout/arrow2"/>
    <dgm:cxn modelId="{99E13755-C988-4DFF-86F2-4A63A7BFC4AA}" srcId="{435F4CE1-CDBB-4F6E-B098-CB997D13A3D9}" destId="{D58BBE21-D4EE-4A1F-85BB-6D0688B663A8}" srcOrd="3" destOrd="0" parTransId="{22061F77-48EB-46C3-B590-39ADAB93168B}" sibTransId="{1C4AF012-1C22-44A6-A463-C4595B43B47E}"/>
    <dgm:cxn modelId="{D7177397-75EB-4D72-A536-30DBAD39AD69}" type="presOf" srcId="{6C56D5DE-5AA6-4D52-81A7-2ABB2EBCDF92}" destId="{7ADE254A-D453-42A2-9170-C1118A0E1485}" srcOrd="0" destOrd="0" presId="urn:microsoft.com/office/officeart/2005/8/layout/arrow2"/>
    <dgm:cxn modelId="{AADC1EA0-1AC8-4F66-9BDB-686267CE75F1}" srcId="{435F4CE1-CDBB-4F6E-B098-CB997D13A3D9}" destId="{C961CADF-697A-4DFB-8C4A-439E1E56B324}" srcOrd="1" destOrd="0" parTransId="{2ECC86DE-F8E9-46D3-AB52-74D0145C96AA}" sibTransId="{110964A8-F3F9-4C16-AE31-3BF349EB000C}"/>
    <dgm:cxn modelId="{377D3EA1-29BC-4BAB-BB41-909085ED101D}" type="presOf" srcId="{D58BBE21-D4EE-4A1F-85BB-6D0688B663A8}" destId="{FBF1F654-0B1D-463C-99C0-6FF0A8C3818F}" srcOrd="0" destOrd="0" presId="urn:microsoft.com/office/officeart/2005/8/layout/arrow2"/>
    <dgm:cxn modelId="{43B178BC-F277-4163-B901-46CC7AF0A679}" srcId="{435F4CE1-CDBB-4F6E-B098-CB997D13A3D9}" destId="{6C56D5DE-5AA6-4D52-81A7-2ABB2EBCDF92}" srcOrd="4" destOrd="0" parTransId="{31A7779B-8CA8-44F8-AFF6-1A6218850459}" sibTransId="{2E280BC7-6CF6-4881-9CDC-64A46F73D8FE}"/>
    <dgm:cxn modelId="{8E4F45FF-BB1B-4272-9F7B-74756A4457DF}" type="presOf" srcId="{83D47696-DFED-4E65-BCCD-50336A26E740}" destId="{4DF8011E-8856-4247-98BF-69A6B18303D3}" srcOrd="0" destOrd="0" presId="urn:microsoft.com/office/officeart/2005/8/layout/arrow2"/>
    <dgm:cxn modelId="{6EEC7858-FCF7-4948-A392-A37238843FE7}" type="presParOf" srcId="{80944734-192D-4456-8132-4BCEAD326187}" destId="{AEFFA556-9215-4D78-9701-74384E0FA56F}" srcOrd="0" destOrd="0" presId="urn:microsoft.com/office/officeart/2005/8/layout/arrow2"/>
    <dgm:cxn modelId="{17D906B8-F36D-4F41-B786-FBC05F2945BD}" type="presParOf" srcId="{80944734-192D-4456-8132-4BCEAD326187}" destId="{906DAE7F-D5DC-4D8A-B806-275674CB8B67}" srcOrd="1" destOrd="0" presId="urn:microsoft.com/office/officeart/2005/8/layout/arrow2"/>
    <dgm:cxn modelId="{30387D36-B9E1-4162-810B-E28DF0B6C98F}" type="presParOf" srcId="{906DAE7F-D5DC-4D8A-B806-275674CB8B67}" destId="{68E201FF-E451-492B-97AD-54EBE3C6AC55}" srcOrd="0" destOrd="0" presId="urn:microsoft.com/office/officeart/2005/8/layout/arrow2"/>
    <dgm:cxn modelId="{7F799E5C-5DAA-433E-90FF-3A58C35B3A5F}" type="presParOf" srcId="{906DAE7F-D5DC-4D8A-B806-275674CB8B67}" destId="{4DF8011E-8856-4247-98BF-69A6B18303D3}" srcOrd="1" destOrd="0" presId="urn:microsoft.com/office/officeart/2005/8/layout/arrow2"/>
    <dgm:cxn modelId="{62728DAB-FA22-4198-8B34-F0863A9B7438}" type="presParOf" srcId="{906DAE7F-D5DC-4D8A-B806-275674CB8B67}" destId="{D5E88C63-2BDD-4082-A148-54236184F099}" srcOrd="2" destOrd="0" presId="urn:microsoft.com/office/officeart/2005/8/layout/arrow2"/>
    <dgm:cxn modelId="{5B13D746-E1E1-4587-93EB-F943F22C1433}" type="presParOf" srcId="{906DAE7F-D5DC-4D8A-B806-275674CB8B67}" destId="{582D8654-3063-4DFD-B297-6A4815A93180}" srcOrd="3" destOrd="0" presId="urn:microsoft.com/office/officeart/2005/8/layout/arrow2"/>
    <dgm:cxn modelId="{5D30D553-7D2E-4282-84F2-FC027ED130D0}" type="presParOf" srcId="{906DAE7F-D5DC-4D8A-B806-275674CB8B67}" destId="{EAA68B14-C56D-48A2-BFA9-357070F0B009}" srcOrd="4" destOrd="0" presId="urn:microsoft.com/office/officeart/2005/8/layout/arrow2"/>
    <dgm:cxn modelId="{A28071FC-61B1-45B7-9F30-687F4AE64BA8}" type="presParOf" srcId="{906DAE7F-D5DC-4D8A-B806-275674CB8B67}" destId="{0CC1638F-F33A-418C-B195-D22F88B20079}" srcOrd="5" destOrd="0" presId="urn:microsoft.com/office/officeart/2005/8/layout/arrow2"/>
    <dgm:cxn modelId="{A1439E77-29F2-4DC3-A2F5-0376BBD68248}" type="presParOf" srcId="{906DAE7F-D5DC-4D8A-B806-275674CB8B67}" destId="{5AE82821-5788-4322-BD0E-DF0E4BA4E25F}" srcOrd="6" destOrd="0" presId="urn:microsoft.com/office/officeart/2005/8/layout/arrow2"/>
    <dgm:cxn modelId="{FAAD380A-5B3C-40B4-A633-31EAEA12F0AE}" type="presParOf" srcId="{906DAE7F-D5DC-4D8A-B806-275674CB8B67}" destId="{FBF1F654-0B1D-463C-99C0-6FF0A8C3818F}" srcOrd="7" destOrd="0" presId="urn:microsoft.com/office/officeart/2005/8/layout/arrow2"/>
    <dgm:cxn modelId="{5A37FA65-1A2B-4545-BC71-70C4D66518C6}" type="presParOf" srcId="{906DAE7F-D5DC-4D8A-B806-275674CB8B67}" destId="{A204A74A-E276-4F3D-AE25-ACE165C3AFAD}" srcOrd="8" destOrd="0" presId="urn:microsoft.com/office/officeart/2005/8/layout/arrow2"/>
    <dgm:cxn modelId="{DD372D0C-6A72-425F-8E19-75D1EE587BE4}" type="presParOf" srcId="{906DAE7F-D5DC-4D8A-B806-275674CB8B67}" destId="{7ADE254A-D453-42A2-9170-C1118A0E1485}"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BBD326-EB3A-4597-8391-C74CC0F022F2}"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52CDED0D-38A4-4BD4-9840-20C222551161}">
      <dgm:prSet/>
      <dgm:spPr/>
      <dgm:t>
        <a:bodyPr/>
        <a:lstStyle/>
        <a:p>
          <a:endParaRPr lang="en-US" dirty="0"/>
        </a:p>
      </dgm:t>
    </dgm:pt>
    <dgm:pt modelId="{B8CCE766-646F-40DD-B390-DF0EB6487243}" type="parTrans" cxnId="{23D23D2B-71EE-4BC7-A533-D16AFFB11EA5}">
      <dgm:prSet/>
      <dgm:spPr/>
      <dgm:t>
        <a:bodyPr/>
        <a:lstStyle/>
        <a:p>
          <a:endParaRPr lang="en-US"/>
        </a:p>
      </dgm:t>
    </dgm:pt>
    <dgm:pt modelId="{61EDC714-DE29-4214-B6A5-54A18F54B6FB}" type="sibTrans" cxnId="{23D23D2B-71EE-4BC7-A533-D16AFFB11EA5}">
      <dgm:prSet/>
      <dgm:spPr/>
      <dgm:t>
        <a:bodyPr/>
        <a:lstStyle/>
        <a:p>
          <a:endParaRPr lang="en-US"/>
        </a:p>
      </dgm:t>
    </dgm:pt>
    <dgm:pt modelId="{ECD14260-2936-43C1-B117-C542B760ADB2}">
      <dgm:prSet/>
      <dgm:spPr/>
      <dgm:t>
        <a:bodyPr/>
        <a:lstStyle/>
        <a:p>
          <a:endParaRPr lang="en-US" dirty="0"/>
        </a:p>
      </dgm:t>
    </dgm:pt>
    <dgm:pt modelId="{8A2F92B1-543C-4455-989F-20A75B05C99A}" type="parTrans" cxnId="{497437F1-BD8B-4D93-9B9D-72ED6042E537}">
      <dgm:prSet/>
      <dgm:spPr/>
      <dgm:t>
        <a:bodyPr/>
        <a:lstStyle/>
        <a:p>
          <a:endParaRPr lang="en-US"/>
        </a:p>
      </dgm:t>
    </dgm:pt>
    <dgm:pt modelId="{4F00CF62-1B4D-4F0B-88D7-2420447A3D97}" type="sibTrans" cxnId="{497437F1-BD8B-4D93-9B9D-72ED6042E537}">
      <dgm:prSet/>
      <dgm:spPr/>
      <dgm:t>
        <a:bodyPr/>
        <a:lstStyle/>
        <a:p>
          <a:endParaRPr lang="en-US"/>
        </a:p>
      </dgm:t>
    </dgm:pt>
    <dgm:pt modelId="{4D924DE9-5172-4CE4-87DA-B812AC229277}" type="pres">
      <dgm:prSet presAssocID="{B3BBD326-EB3A-4597-8391-C74CC0F022F2}" presName="composite" presStyleCnt="0">
        <dgm:presLayoutVars>
          <dgm:chMax val="5"/>
          <dgm:dir/>
          <dgm:animLvl val="ctr"/>
          <dgm:resizeHandles val="exact"/>
        </dgm:presLayoutVars>
      </dgm:prSet>
      <dgm:spPr/>
    </dgm:pt>
    <dgm:pt modelId="{6B9FB74D-D9FA-4990-80CA-9B25BD22484C}" type="pres">
      <dgm:prSet presAssocID="{B3BBD326-EB3A-4597-8391-C74CC0F022F2}" presName="cycle" presStyleCnt="0"/>
      <dgm:spPr/>
    </dgm:pt>
    <dgm:pt modelId="{DC067AC9-852C-4EC8-A6EB-8855723ABB5F}" type="pres">
      <dgm:prSet presAssocID="{B3BBD326-EB3A-4597-8391-C74CC0F022F2}" presName="centerShape" presStyleCnt="0"/>
      <dgm:spPr/>
    </dgm:pt>
    <dgm:pt modelId="{1B5FAEFD-0AAD-4360-B937-BD495768D264}" type="pres">
      <dgm:prSet presAssocID="{B3BBD326-EB3A-4597-8391-C74CC0F022F2}" presName="connSite" presStyleLbl="node1" presStyleIdx="0" presStyleCnt="3"/>
      <dgm:spPr/>
    </dgm:pt>
    <dgm:pt modelId="{2969060B-3EAA-46B4-8CFB-A610F951326E}" type="pres">
      <dgm:prSet presAssocID="{B3BBD326-EB3A-4597-8391-C74CC0F022F2}" presName="visible" presStyleLbl="node1" presStyleIdx="0" presStyleCnt="3" custScaleX="129714" custScaleY="127909"/>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9000" r="-29000"/>
          </a:stretch>
        </a:blipFill>
      </dgm:spPr>
    </dgm:pt>
    <dgm:pt modelId="{DA4FF026-B81E-4FEF-9E37-68B40AAD9C0D}" type="pres">
      <dgm:prSet presAssocID="{B8CCE766-646F-40DD-B390-DF0EB6487243}" presName="Name25" presStyleLbl="parChTrans1D1" presStyleIdx="0" presStyleCnt="2"/>
      <dgm:spPr/>
    </dgm:pt>
    <dgm:pt modelId="{62341876-D653-4760-985D-470E6E509588}" type="pres">
      <dgm:prSet presAssocID="{52CDED0D-38A4-4BD4-9840-20C222551161}" presName="node" presStyleCnt="0"/>
      <dgm:spPr/>
    </dgm:pt>
    <dgm:pt modelId="{9F23C23A-F981-4899-9F5E-9364DFE53B49}" type="pres">
      <dgm:prSet presAssocID="{52CDED0D-38A4-4BD4-9840-20C222551161}" presName="parentNode" presStyleLbl="node1" presStyleIdx="1" presStyleCnt="3" custScaleX="135283" custScaleY="131878" custLinFactNeighborX="59413" custLinFactNeighborY="-20688">
        <dgm:presLayoutVars>
          <dgm:chMax val="1"/>
          <dgm:bulletEnabled val="1"/>
        </dgm:presLayoutVars>
      </dgm:prSet>
      <dgm:spPr/>
    </dgm:pt>
    <dgm:pt modelId="{BB2CEC0B-5F10-41DA-8E86-431EBEAFC3DB}" type="pres">
      <dgm:prSet presAssocID="{52CDED0D-38A4-4BD4-9840-20C222551161}" presName="childNode" presStyleLbl="revTx" presStyleIdx="0" presStyleCnt="0">
        <dgm:presLayoutVars>
          <dgm:bulletEnabled val="1"/>
        </dgm:presLayoutVars>
      </dgm:prSet>
      <dgm:spPr/>
    </dgm:pt>
    <dgm:pt modelId="{DC4913A8-7C57-4885-B484-1F5502911E3E}" type="pres">
      <dgm:prSet presAssocID="{8A2F92B1-543C-4455-989F-20A75B05C99A}" presName="Name25" presStyleLbl="parChTrans1D1" presStyleIdx="1" presStyleCnt="2"/>
      <dgm:spPr/>
    </dgm:pt>
    <dgm:pt modelId="{1A0703B9-62B6-4C24-B953-BFDE8836C41B}" type="pres">
      <dgm:prSet presAssocID="{ECD14260-2936-43C1-B117-C542B760ADB2}" presName="node" presStyleCnt="0"/>
      <dgm:spPr/>
    </dgm:pt>
    <dgm:pt modelId="{1C2E1B7E-7853-4126-8848-2EE1A111BC29}" type="pres">
      <dgm:prSet presAssocID="{ECD14260-2936-43C1-B117-C542B760ADB2}" presName="parentNode" presStyleLbl="node1" presStyleIdx="2" presStyleCnt="3" custScaleX="148897" custScaleY="145859" custLinFactNeighborX="66816" custLinFactNeighborY="495">
        <dgm:presLayoutVars>
          <dgm:chMax val="1"/>
          <dgm:bulletEnabled val="1"/>
        </dgm:presLayoutVars>
      </dgm:prSet>
      <dgm:spPr/>
    </dgm:pt>
    <dgm:pt modelId="{94C9C536-BB23-4B19-BAD5-353230EC93C5}" type="pres">
      <dgm:prSet presAssocID="{ECD14260-2936-43C1-B117-C542B760ADB2}" presName="childNode" presStyleLbl="revTx" presStyleIdx="0" presStyleCnt="0">
        <dgm:presLayoutVars>
          <dgm:bulletEnabled val="1"/>
        </dgm:presLayoutVars>
      </dgm:prSet>
      <dgm:spPr/>
    </dgm:pt>
  </dgm:ptLst>
  <dgm:cxnLst>
    <dgm:cxn modelId="{FB3E940A-AD66-4AD9-8839-73EE4F7D3DD8}" type="presOf" srcId="{8A2F92B1-543C-4455-989F-20A75B05C99A}" destId="{DC4913A8-7C57-4885-B484-1F5502911E3E}" srcOrd="0" destOrd="0" presId="urn:microsoft.com/office/officeart/2005/8/layout/radial2"/>
    <dgm:cxn modelId="{23D23D2B-71EE-4BC7-A533-D16AFFB11EA5}" srcId="{B3BBD326-EB3A-4597-8391-C74CC0F022F2}" destId="{52CDED0D-38A4-4BD4-9840-20C222551161}" srcOrd="0" destOrd="0" parTransId="{B8CCE766-646F-40DD-B390-DF0EB6487243}" sibTransId="{61EDC714-DE29-4214-B6A5-54A18F54B6FB}"/>
    <dgm:cxn modelId="{24A6FC77-5921-473D-B4C4-E30EA59359B3}" type="presOf" srcId="{B3BBD326-EB3A-4597-8391-C74CC0F022F2}" destId="{4D924DE9-5172-4CE4-87DA-B812AC229277}" srcOrd="0" destOrd="0" presId="urn:microsoft.com/office/officeart/2005/8/layout/radial2"/>
    <dgm:cxn modelId="{FACB7E81-4549-4229-8A9D-AADA51E2350D}" type="presOf" srcId="{B8CCE766-646F-40DD-B390-DF0EB6487243}" destId="{DA4FF026-B81E-4FEF-9E37-68B40AAD9C0D}" srcOrd="0" destOrd="0" presId="urn:microsoft.com/office/officeart/2005/8/layout/radial2"/>
    <dgm:cxn modelId="{B2647892-8066-4C29-BCAE-DD18A02519F6}" type="presOf" srcId="{52CDED0D-38A4-4BD4-9840-20C222551161}" destId="{9F23C23A-F981-4899-9F5E-9364DFE53B49}" srcOrd="0" destOrd="0" presId="urn:microsoft.com/office/officeart/2005/8/layout/radial2"/>
    <dgm:cxn modelId="{24A14EC1-C180-4978-80D0-57C45880164D}" type="presOf" srcId="{ECD14260-2936-43C1-B117-C542B760ADB2}" destId="{1C2E1B7E-7853-4126-8848-2EE1A111BC29}" srcOrd="0" destOrd="0" presId="urn:microsoft.com/office/officeart/2005/8/layout/radial2"/>
    <dgm:cxn modelId="{497437F1-BD8B-4D93-9B9D-72ED6042E537}" srcId="{B3BBD326-EB3A-4597-8391-C74CC0F022F2}" destId="{ECD14260-2936-43C1-B117-C542B760ADB2}" srcOrd="1" destOrd="0" parTransId="{8A2F92B1-543C-4455-989F-20A75B05C99A}" sibTransId="{4F00CF62-1B4D-4F0B-88D7-2420447A3D97}"/>
    <dgm:cxn modelId="{8A124B43-840C-421B-B854-F8058EC95ADC}" type="presParOf" srcId="{4D924DE9-5172-4CE4-87DA-B812AC229277}" destId="{6B9FB74D-D9FA-4990-80CA-9B25BD22484C}" srcOrd="0" destOrd="0" presId="urn:microsoft.com/office/officeart/2005/8/layout/radial2"/>
    <dgm:cxn modelId="{246E37EA-E6B5-49C8-92E9-1382459AA89C}" type="presParOf" srcId="{6B9FB74D-D9FA-4990-80CA-9B25BD22484C}" destId="{DC067AC9-852C-4EC8-A6EB-8855723ABB5F}" srcOrd="0" destOrd="0" presId="urn:microsoft.com/office/officeart/2005/8/layout/radial2"/>
    <dgm:cxn modelId="{B50D7430-14F5-4699-8997-EA8EAD833C5D}" type="presParOf" srcId="{DC067AC9-852C-4EC8-A6EB-8855723ABB5F}" destId="{1B5FAEFD-0AAD-4360-B937-BD495768D264}" srcOrd="0" destOrd="0" presId="urn:microsoft.com/office/officeart/2005/8/layout/radial2"/>
    <dgm:cxn modelId="{7F0702B9-7B82-48E4-8DE3-B30A1A22D457}" type="presParOf" srcId="{DC067AC9-852C-4EC8-A6EB-8855723ABB5F}" destId="{2969060B-3EAA-46B4-8CFB-A610F951326E}" srcOrd="1" destOrd="0" presId="urn:microsoft.com/office/officeart/2005/8/layout/radial2"/>
    <dgm:cxn modelId="{3F23E271-E3D8-4C10-88D4-5BB91DAB0C53}" type="presParOf" srcId="{6B9FB74D-D9FA-4990-80CA-9B25BD22484C}" destId="{DA4FF026-B81E-4FEF-9E37-68B40AAD9C0D}" srcOrd="1" destOrd="0" presId="urn:microsoft.com/office/officeart/2005/8/layout/radial2"/>
    <dgm:cxn modelId="{427393B7-A91F-41A7-B349-02BC59E00717}" type="presParOf" srcId="{6B9FB74D-D9FA-4990-80CA-9B25BD22484C}" destId="{62341876-D653-4760-985D-470E6E509588}" srcOrd="2" destOrd="0" presId="urn:microsoft.com/office/officeart/2005/8/layout/radial2"/>
    <dgm:cxn modelId="{A8FDD2BC-9ECB-4E9E-812D-30853F8C8EC9}" type="presParOf" srcId="{62341876-D653-4760-985D-470E6E509588}" destId="{9F23C23A-F981-4899-9F5E-9364DFE53B49}" srcOrd="0" destOrd="0" presId="urn:microsoft.com/office/officeart/2005/8/layout/radial2"/>
    <dgm:cxn modelId="{DF2CBE58-9212-4053-B418-60D988464B82}" type="presParOf" srcId="{62341876-D653-4760-985D-470E6E509588}" destId="{BB2CEC0B-5F10-41DA-8E86-431EBEAFC3DB}" srcOrd="1" destOrd="0" presId="urn:microsoft.com/office/officeart/2005/8/layout/radial2"/>
    <dgm:cxn modelId="{03E962D0-95B5-48F5-9E8F-ADFB797CEC52}" type="presParOf" srcId="{6B9FB74D-D9FA-4990-80CA-9B25BD22484C}" destId="{DC4913A8-7C57-4885-B484-1F5502911E3E}" srcOrd="3" destOrd="0" presId="urn:microsoft.com/office/officeart/2005/8/layout/radial2"/>
    <dgm:cxn modelId="{0FC3E514-208C-4529-98FC-20A06F947C37}" type="presParOf" srcId="{6B9FB74D-D9FA-4990-80CA-9B25BD22484C}" destId="{1A0703B9-62B6-4C24-B953-BFDE8836C41B}" srcOrd="4" destOrd="0" presId="urn:microsoft.com/office/officeart/2005/8/layout/radial2"/>
    <dgm:cxn modelId="{70B91FBE-E673-4B53-A897-5168966B3F4A}" type="presParOf" srcId="{1A0703B9-62B6-4C24-B953-BFDE8836C41B}" destId="{1C2E1B7E-7853-4126-8848-2EE1A111BC29}" srcOrd="0" destOrd="0" presId="urn:microsoft.com/office/officeart/2005/8/layout/radial2"/>
    <dgm:cxn modelId="{4ABF08EB-A8E3-44FA-9F44-A45B89943FF2}" type="presParOf" srcId="{1A0703B9-62B6-4C24-B953-BFDE8836C41B}" destId="{94C9C536-BB23-4B19-BAD5-353230EC93C5}"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5F4CE1-CDBB-4F6E-B098-CB997D13A3D9}"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961CADF-697A-4DFB-8C4A-439E1E56B324}">
      <dgm:prSet/>
      <dgm:spPr/>
      <dgm:t>
        <a:bodyPr/>
        <a:lstStyle/>
        <a:p>
          <a:pPr>
            <a:lnSpc>
              <a:spcPct val="100000"/>
            </a:lnSpc>
            <a:defRPr cap="all"/>
          </a:pPr>
          <a:r>
            <a:rPr lang="en-US"/>
            <a:t>Bootstrap</a:t>
          </a:r>
        </a:p>
      </dgm:t>
    </dgm:pt>
    <dgm:pt modelId="{2ECC86DE-F8E9-46D3-AB52-74D0145C96AA}" type="parTrans" cxnId="{AADC1EA0-1AC8-4F66-9BDB-686267CE75F1}">
      <dgm:prSet/>
      <dgm:spPr/>
      <dgm:t>
        <a:bodyPr/>
        <a:lstStyle/>
        <a:p>
          <a:endParaRPr lang="en-US"/>
        </a:p>
      </dgm:t>
    </dgm:pt>
    <dgm:pt modelId="{110964A8-F3F9-4C16-AE31-3BF349EB000C}" type="sibTrans" cxnId="{AADC1EA0-1AC8-4F66-9BDB-686267CE75F1}">
      <dgm:prSet phldrT="2" phldr="0"/>
      <dgm:spPr/>
      <dgm:t>
        <a:bodyPr/>
        <a:lstStyle/>
        <a:p>
          <a:endParaRPr lang="en-US"/>
        </a:p>
      </dgm:t>
    </dgm:pt>
    <dgm:pt modelId="{B93AA68E-7D03-4E94-B412-9C45314DF808}">
      <dgm:prSet/>
      <dgm:spPr/>
      <dgm:t>
        <a:bodyPr/>
        <a:lstStyle/>
        <a:p>
          <a:pPr>
            <a:lnSpc>
              <a:spcPct val="100000"/>
            </a:lnSpc>
            <a:defRPr cap="all"/>
          </a:pPr>
          <a:r>
            <a:rPr lang="en-US"/>
            <a:t>CSS</a:t>
          </a:r>
        </a:p>
      </dgm:t>
    </dgm:pt>
    <dgm:pt modelId="{DF00B036-4A8B-405B-9DFB-A9F83E902B58}" type="parTrans" cxnId="{A4F0E44C-6860-48D9-A7B9-ECD25CE33EB5}">
      <dgm:prSet/>
      <dgm:spPr/>
      <dgm:t>
        <a:bodyPr/>
        <a:lstStyle/>
        <a:p>
          <a:endParaRPr lang="en-US"/>
        </a:p>
      </dgm:t>
    </dgm:pt>
    <dgm:pt modelId="{FF1FCFE1-7E12-4106-A7AD-6773A44AEF51}" type="sibTrans" cxnId="{A4F0E44C-6860-48D9-A7B9-ECD25CE33EB5}">
      <dgm:prSet phldrT="3" phldr="0"/>
      <dgm:spPr/>
      <dgm:t>
        <a:bodyPr/>
        <a:lstStyle/>
        <a:p>
          <a:endParaRPr lang="en-US"/>
        </a:p>
      </dgm:t>
    </dgm:pt>
    <dgm:pt modelId="{6C56D5DE-5AA6-4D52-81A7-2ABB2EBCDF92}">
      <dgm:prSet/>
      <dgm:spPr/>
      <dgm:t>
        <a:bodyPr/>
        <a:lstStyle/>
        <a:p>
          <a:pPr>
            <a:lnSpc>
              <a:spcPct val="100000"/>
            </a:lnSpc>
            <a:defRPr cap="all"/>
          </a:pPr>
          <a:r>
            <a:rPr lang="en-US"/>
            <a:t>html</a:t>
          </a:r>
        </a:p>
      </dgm:t>
    </dgm:pt>
    <dgm:pt modelId="{31A7779B-8CA8-44F8-AFF6-1A6218850459}" type="parTrans" cxnId="{43B178BC-F277-4163-B901-46CC7AF0A679}">
      <dgm:prSet/>
      <dgm:spPr/>
      <dgm:t>
        <a:bodyPr/>
        <a:lstStyle/>
        <a:p>
          <a:endParaRPr lang="en-US"/>
        </a:p>
      </dgm:t>
    </dgm:pt>
    <dgm:pt modelId="{2E280BC7-6CF6-4881-9CDC-64A46F73D8FE}" type="sibTrans" cxnId="{43B178BC-F277-4163-B901-46CC7AF0A679}">
      <dgm:prSet phldrT="5" phldr="0"/>
      <dgm:spPr/>
      <dgm:t>
        <a:bodyPr/>
        <a:lstStyle/>
        <a:p>
          <a:endParaRPr lang="en-US"/>
        </a:p>
      </dgm:t>
    </dgm:pt>
    <dgm:pt modelId="{83D47696-DFED-4E65-BCCD-50336A26E740}">
      <dgm:prSet/>
      <dgm:spPr/>
      <dgm:t>
        <a:bodyPr/>
        <a:lstStyle/>
        <a:p>
          <a:pPr>
            <a:lnSpc>
              <a:spcPct val="100000"/>
            </a:lnSpc>
            <a:defRPr cap="all"/>
          </a:pPr>
          <a:r>
            <a:rPr lang="en-US"/>
            <a:t>Python</a:t>
          </a:r>
        </a:p>
      </dgm:t>
    </dgm:pt>
    <dgm:pt modelId="{503E5E28-4EA0-462A-BC10-3459BC6B0BAF}" type="sibTrans" cxnId="{E8EA8965-1CCE-4430-921D-E5C3B1FCD20C}">
      <dgm:prSet phldrT="1" phldr="0"/>
      <dgm:spPr/>
      <dgm:t>
        <a:bodyPr/>
        <a:lstStyle/>
        <a:p>
          <a:endParaRPr lang="en-US"/>
        </a:p>
      </dgm:t>
    </dgm:pt>
    <dgm:pt modelId="{DDAB63CA-D10F-4FFA-873C-D9BE73568B7E}" type="parTrans" cxnId="{E8EA8965-1CCE-4430-921D-E5C3B1FCD20C}">
      <dgm:prSet/>
      <dgm:spPr/>
      <dgm:t>
        <a:bodyPr/>
        <a:lstStyle/>
        <a:p>
          <a:endParaRPr lang="en-US"/>
        </a:p>
      </dgm:t>
    </dgm:pt>
    <dgm:pt modelId="{D58BBE21-D4EE-4A1F-85BB-6D0688B663A8}">
      <dgm:prSet/>
      <dgm:spPr/>
      <dgm:t>
        <a:bodyPr/>
        <a:lstStyle/>
        <a:p>
          <a:pPr>
            <a:lnSpc>
              <a:spcPct val="100000"/>
            </a:lnSpc>
            <a:defRPr cap="all"/>
          </a:pPr>
          <a:r>
            <a:rPr lang="en-US"/>
            <a:t>JavaScrip</a:t>
          </a:r>
        </a:p>
      </dgm:t>
    </dgm:pt>
    <dgm:pt modelId="{1C4AF012-1C22-44A6-A463-C4595B43B47E}" type="sibTrans" cxnId="{99E13755-C988-4DFF-86F2-4A63A7BFC4AA}">
      <dgm:prSet phldrT="4" phldr="0"/>
      <dgm:spPr/>
      <dgm:t>
        <a:bodyPr/>
        <a:lstStyle/>
        <a:p>
          <a:endParaRPr lang="en-US"/>
        </a:p>
      </dgm:t>
    </dgm:pt>
    <dgm:pt modelId="{22061F77-48EB-46C3-B590-39ADAB93168B}" type="parTrans" cxnId="{99E13755-C988-4DFF-86F2-4A63A7BFC4AA}">
      <dgm:prSet/>
      <dgm:spPr/>
      <dgm:t>
        <a:bodyPr/>
        <a:lstStyle/>
        <a:p>
          <a:endParaRPr lang="en-US"/>
        </a:p>
      </dgm:t>
    </dgm:pt>
    <dgm:pt modelId="{791C1F27-C8A8-4DE6-B502-700432732F69}" type="pres">
      <dgm:prSet presAssocID="{435F4CE1-CDBB-4F6E-B098-CB997D13A3D9}" presName="root" presStyleCnt="0">
        <dgm:presLayoutVars>
          <dgm:dir/>
          <dgm:resizeHandles val="exact"/>
        </dgm:presLayoutVars>
      </dgm:prSet>
      <dgm:spPr/>
    </dgm:pt>
    <dgm:pt modelId="{E54ACCF3-58B0-4317-B3DF-D207E3813DBA}" type="pres">
      <dgm:prSet presAssocID="{83D47696-DFED-4E65-BCCD-50336A26E740}" presName="compNode" presStyleCnt="0"/>
      <dgm:spPr/>
    </dgm:pt>
    <dgm:pt modelId="{A664684B-E88C-41A7-8432-46807228A40C}" type="pres">
      <dgm:prSet presAssocID="{83D47696-DFED-4E65-BCCD-50336A26E740}" presName="iconBgRect" presStyleLbl="bgShp" presStyleIdx="0" presStyleCnt="5"/>
      <dgm:spPr/>
    </dgm:pt>
    <dgm:pt modelId="{1B30E65F-D74A-4068-B417-B613356D797E}" type="pres">
      <dgm:prSet presAssocID="{83D47696-DFED-4E65-BCCD-50336A26E74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11B79FF-879A-402B-9A51-FD9CC8ACA31F}" type="pres">
      <dgm:prSet presAssocID="{83D47696-DFED-4E65-BCCD-50336A26E740}" presName="spaceRect" presStyleCnt="0"/>
      <dgm:spPr/>
    </dgm:pt>
    <dgm:pt modelId="{E0ABFC31-2723-4605-B9BE-FAE03ECEBA7E}" type="pres">
      <dgm:prSet presAssocID="{83D47696-DFED-4E65-BCCD-50336A26E740}" presName="textRect" presStyleLbl="revTx" presStyleIdx="0" presStyleCnt="5">
        <dgm:presLayoutVars>
          <dgm:chMax val="1"/>
          <dgm:chPref val="1"/>
        </dgm:presLayoutVars>
      </dgm:prSet>
      <dgm:spPr/>
    </dgm:pt>
    <dgm:pt modelId="{286C2B8D-565D-4C2B-87B2-63843C5CD40D}" type="pres">
      <dgm:prSet presAssocID="{503E5E28-4EA0-462A-BC10-3459BC6B0BAF}" presName="sibTrans" presStyleCnt="0"/>
      <dgm:spPr/>
    </dgm:pt>
    <dgm:pt modelId="{7F2E1236-C87A-4DB1-A64D-878FC9E3DD11}" type="pres">
      <dgm:prSet presAssocID="{C961CADF-697A-4DFB-8C4A-439E1E56B324}" presName="compNode" presStyleCnt="0"/>
      <dgm:spPr/>
    </dgm:pt>
    <dgm:pt modelId="{67FCBB9E-AE79-4A60-9B1B-C0017FFE7836}" type="pres">
      <dgm:prSet presAssocID="{C961CADF-697A-4DFB-8C4A-439E1E56B324}" presName="iconBgRect" presStyleLbl="bgShp" presStyleIdx="1" presStyleCnt="5"/>
      <dgm:spPr/>
    </dgm:pt>
    <dgm:pt modelId="{03AD16A8-8DE0-408F-B646-88DF9E02A17D}" type="pres">
      <dgm:prSet presAssocID="{C961CADF-697A-4DFB-8C4A-439E1E56B32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7CDD41D2-BAB8-46F2-984D-DA5FC37B33DF}" type="pres">
      <dgm:prSet presAssocID="{C961CADF-697A-4DFB-8C4A-439E1E56B324}" presName="spaceRect" presStyleCnt="0"/>
      <dgm:spPr/>
    </dgm:pt>
    <dgm:pt modelId="{F53B7DE4-8C75-4BAC-BBAD-48800769306C}" type="pres">
      <dgm:prSet presAssocID="{C961CADF-697A-4DFB-8C4A-439E1E56B324}" presName="textRect" presStyleLbl="revTx" presStyleIdx="1" presStyleCnt="5">
        <dgm:presLayoutVars>
          <dgm:chMax val="1"/>
          <dgm:chPref val="1"/>
        </dgm:presLayoutVars>
      </dgm:prSet>
      <dgm:spPr/>
    </dgm:pt>
    <dgm:pt modelId="{BB410D0A-354F-481F-A16A-42D961501DC0}" type="pres">
      <dgm:prSet presAssocID="{110964A8-F3F9-4C16-AE31-3BF349EB000C}" presName="sibTrans" presStyleCnt="0"/>
      <dgm:spPr/>
    </dgm:pt>
    <dgm:pt modelId="{C5D79998-BF52-40A7-B6B8-AEEA982B6B33}" type="pres">
      <dgm:prSet presAssocID="{B93AA68E-7D03-4E94-B412-9C45314DF808}" presName="compNode" presStyleCnt="0"/>
      <dgm:spPr/>
    </dgm:pt>
    <dgm:pt modelId="{BF3820A0-601D-48D5-9AA2-2FCE06245BFB}" type="pres">
      <dgm:prSet presAssocID="{B93AA68E-7D03-4E94-B412-9C45314DF808}" presName="iconBgRect" presStyleLbl="bgShp" presStyleIdx="2" presStyleCnt="5"/>
      <dgm:spPr/>
    </dgm:pt>
    <dgm:pt modelId="{DD1DEF28-F006-4296-B7A5-19777FF46261}" type="pres">
      <dgm:prSet presAssocID="{B93AA68E-7D03-4E94-B412-9C45314DF80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0979D2A5-9BC4-49F8-86C7-5516350C57B5}" type="pres">
      <dgm:prSet presAssocID="{B93AA68E-7D03-4E94-B412-9C45314DF808}" presName="spaceRect" presStyleCnt="0"/>
      <dgm:spPr/>
    </dgm:pt>
    <dgm:pt modelId="{081A68E4-F262-4DDC-A1DA-34CDA6194521}" type="pres">
      <dgm:prSet presAssocID="{B93AA68E-7D03-4E94-B412-9C45314DF808}" presName="textRect" presStyleLbl="revTx" presStyleIdx="2" presStyleCnt="5">
        <dgm:presLayoutVars>
          <dgm:chMax val="1"/>
          <dgm:chPref val="1"/>
        </dgm:presLayoutVars>
      </dgm:prSet>
      <dgm:spPr/>
    </dgm:pt>
    <dgm:pt modelId="{79129BAD-575B-4C01-AB86-C2B21E95A1A6}" type="pres">
      <dgm:prSet presAssocID="{FF1FCFE1-7E12-4106-A7AD-6773A44AEF51}" presName="sibTrans" presStyleCnt="0"/>
      <dgm:spPr/>
    </dgm:pt>
    <dgm:pt modelId="{1E5C4A31-8499-4D7F-8BD9-CAF87306B022}" type="pres">
      <dgm:prSet presAssocID="{D58BBE21-D4EE-4A1F-85BB-6D0688B663A8}" presName="compNode" presStyleCnt="0"/>
      <dgm:spPr/>
    </dgm:pt>
    <dgm:pt modelId="{5EC34B36-DDA8-4D12-A414-CAFA066D15CF}" type="pres">
      <dgm:prSet presAssocID="{D58BBE21-D4EE-4A1F-85BB-6D0688B663A8}" presName="iconBgRect" presStyleLbl="bgShp" presStyleIdx="3" presStyleCnt="5"/>
      <dgm:spPr/>
    </dgm:pt>
    <dgm:pt modelId="{1D0AFC52-0D89-49A0-810D-161E022A8264}" type="pres">
      <dgm:prSet presAssocID="{D58BBE21-D4EE-4A1F-85BB-6D0688B663A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nake"/>
        </a:ext>
      </dgm:extLst>
    </dgm:pt>
    <dgm:pt modelId="{136E0001-AD70-43B3-B60D-820FAA892E82}" type="pres">
      <dgm:prSet presAssocID="{D58BBE21-D4EE-4A1F-85BB-6D0688B663A8}" presName="spaceRect" presStyleCnt="0"/>
      <dgm:spPr/>
    </dgm:pt>
    <dgm:pt modelId="{6067872C-CA25-47F0-AEA7-3369D29E1EA2}" type="pres">
      <dgm:prSet presAssocID="{D58BBE21-D4EE-4A1F-85BB-6D0688B663A8}" presName="textRect" presStyleLbl="revTx" presStyleIdx="3" presStyleCnt="5">
        <dgm:presLayoutVars>
          <dgm:chMax val="1"/>
          <dgm:chPref val="1"/>
        </dgm:presLayoutVars>
      </dgm:prSet>
      <dgm:spPr/>
    </dgm:pt>
    <dgm:pt modelId="{615D67CE-7A01-4449-B02A-71A7C9A8275B}" type="pres">
      <dgm:prSet presAssocID="{1C4AF012-1C22-44A6-A463-C4595B43B47E}" presName="sibTrans" presStyleCnt="0"/>
      <dgm:spPr/>
    </dgm:pt>
    <dgm:pt modelId="{A0D4664D-5401-479A-8CF5-E6EE6017D6AD}" type="pres">
      <dgm:prSet presAssocID="{6C56D5DE-5AA6-4D52-81A7-2ABB2EBCDF92}" presName="compNode" presStyleCnt="0"/>
      <dgm:spPr/>
    </dgm:pt>
    <dgm:pt modelId="{6059941D-229F-488B-A137-C3EE3F8974AE}" type="pres">
      <dgm:prSet presAssocID="{6C56D5DE-5AA6-4D52-81A7-2ABB2EBCDF92}" presName="iconBgRect" presStyleLbl="bgShp" presStyleIdx="4" presStyleCnt="5"/>
      <dgm:spPr/>
    </dgm:pt>
    <dgm:pt modelId="{460CAA9F-FA5C-461C-AED2-BAA6334F08D0}" type="pres">
      <dgm:prSet presAssocID="{6C56D5DE-5AA6-4D52-81A7-2ABB2EBCDF9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A4AA1684-C103-4B99-8A9A-CF6467D16722}" type="pres">
      <dgm:prSet presAssocID="{6C56D5DE-5AA6-4D52-81A7-2ABB2EBCDF92}" presName="spaceRect" presStyleCnt="0"/>
      <dgm:spPr/>
    </dgm:pt>
    <dgm:pt modelId="{E232CDF2-1FD2-4E6E-9CCF-FF754875F1A9}" type="pres">
      <dgm:prSet presAssocID="{6C56D5DE-5AA6-4D52-81A7-2ABB2EBCDF92}" presName="textRect" presStyleLbl="revTx" presStyleIdx="4" presStyleCnt="5">
        <dgm:presLayoutVars>
          <dgm:chMax val="1"/>
          <dgm:chPref val="1"/>
        </dgm:presLayoutVars>
      </dgm:prSet>
      <dgm:spPr/>
    </dgm:pt>
  </dgm:ptLst>
  <dgm:cxnLst>
    <dgm:cxn modelId="{CFF9C930-8DBF-4794-8D31-3A3F42D07A99}" type="presOf" srcId="{B93AA68E-7D03-4E94-B412-9C45314DF808}" destId="{081A68E4-F262-4DDC-A1DA-34CDA6194521}" srcOrd="0" destOrd="0" presId="urn:microsoft.com/office/officeart/2018/5/layout/IconCircleLabelList"/>
    <dgm:cxn modelId="{E8EA8965-1CCE-4430-921D-E5C3B1FCD20C}" srcId="{435F4CE1-CDBB-4F6E-B098-CB997D13A3D9}" destId="{83D47696-DFED-4E65-BCCD-50336A26E740}" srcOrd="0" destOrd="0" parTransId="{DDAB63CA-D10F-4FFA-873C-D9BE73568B7E}" sibTransId="{503E5E28-4EA0-462A-BC10-3459BC6B0BAF}"/>
    <dgm:cxn modelId="{A4F0E44C-6860-48D9-A7B9-ECD25CE33EB5}" srcId="{435F4CE1-CDBB-4F6E-B098-CB997D13A3D9}" destId="{B93AA68E-7D03-4E94-B412-9C45314DF808}" srcOrd="2" destOrd="0" parTransId="{DF00B036-4A8B-405B-9DFB-A9F83E902B58}" sibTransId="{FF1FCFE1-7E12-4106-A7AD-6773A44AEF51}"/>
    <dgm:cxn modelId="{F239736E-14A7-4B84-96F6-EE0CA2BC704B}" type="presOf" srcId="{6C56D5DE-5AA6-4D52-81A7-2ABB2EBCDF92}" destId="{E232CDF2-1FD2-4E6E-9CCF-FF754875F1A9}" srcOrd="0" destOrd="0" presId="urn:microsoft.com/office/officeart/2018/5/layout/IconCircleLabelList"/>
    <dgm:cxn modelId="{99E13755-C988-4DFF-86F2-4A63A7BFC4AA}" srcId="{435F4CE1-CDBB-4F6E-B098-CB997D13A3D9}" destId="{D58BBE21-D4EE-4A1F-85BB-6D0688B663A8}" srcOrd="3" destOrd="0" parTransId="{22061F77-48EB-46C3-B590-39ADAB93168B}" sibTransId="{1C4AF012-1C22-44A6-A463-C4595B43B47E}"/>
    <dgm:cxn modelId="{C03FB976-5D13-4AAD-9CBB-0FB4A947F6E2}" type="presOf" srcId="{C961CADF-697A-4DFB-8C4A-439E1E56B324}" destId="{F53B7DE4-8C75-4BAC-BBAD-48800769306C}" srcOrd="0" destOrd="0" presId="urn:microsoft.com/office/officeart/2018/5/layout/IconCircleLabelList"/>
    <dgm:cxn modelId="{AADC1EA0-1AC8-4F66-9BDB-686267CE75F1}" srcId="{435F4CE1-CDBB-4F6E-B098-CB997D13A3D9}" destId="{C961CADF-697A-4DFB-8C4A-439E1E56B324}" srcOrd="1" destOrd="0" parTransId="{2ECC86DE-F8E9-46D3-AB52-74D0145C96AA}" sibTransId="{110964A8-F3F9-4C16-AE31-3BF349EB000C}"/>
    <dgm:cxn modelId="{43B178BC-F277-4163-B901-46CC7AF0A679}" srcId="{435F4CE1-CDBB-4F6E-B098-CB997D13A3D9}" destId="{6C56D5DE-5AA6-4D52-81A7-2ABB2EBCDF92}" srcOrd="4" destOrd="0" parTransId="{31A7779B-8CA8-44F8-AFF6-1A6218850459}" sibTransId="{2E280BC7-6CF6-4881-9CDC-64A46F73D8FE}"/>
    <dgm:cxn modelId="{46832BC1-1044-45B8-9C74-8A6C7A697A36}" type="presOf" srcId="{83D47696-DFED-4E65-BCCD-50336A26E740}" destId="{E0ABFC31-2723-4605-B9BE-FAE03ECEBA7E}" srcOrd="0" destOrd="0" presId="urn:microsoft.com/office/officeart/2018/5/layout/IconCircleLabelList"/>
    <dgm:cxn modelId="{949067CA-CAD5-45D4-B5FB-EF7E5BCDC2B3}" type="presOf" srcId="{435F4CE1-CDBB-4F6E-B098-CB997D13A3D9}" destId="{791C1F27-C8A8-4DE6-B502-700432732F69}" srcOrd="0" destOrd="0" presId="urn:microsoft.com/office/officeart/2018/5/layout/IconCircleLabelList"/>
    <dgm:cxn modelId="{133254EB-2019-4E03-B4E1-8AF72C32B981}" type="presOf" srcId="{D58BBE21-D4EE-4A1F-85BB-6D0688B663A8}" destId="{6067872C-CA25-47F0-AEA7-3369D29E1EA2}" srcOrd="0" destOrd="0" presId="urn:microsoft.com/office/officeart/2018/5/layout/IconCircleLabelList"/>
    <dgm:cxn modelId="{431D8988-2C11-4137-AD58-EAB1773C6B91}" type="presParOf" srcId="{791C1F27-C8A8-4DE6-B502-700432732F69}" destId="{E54ACCF3-58B0-4317-B3DF-D207E3813DBA}" srcOrd="0" destOrd="0" presId="urn:microsoft.com/office/officeart/2018/5/layout/IconCircleLabelList"/>
    <dgm:cxn modelId="{EAF73048-7D7A-4C27-ABB1-33BE64709D03}" type="presParOf" srcId="{E54ACCF3-58B0-4317-B3DF-D207E3813DBA}" destId="{A664684B-E88C-41A7-8432-46807228A40C}" srcOrd="0" destOrd="0" presId="urn:microsoft.com/office/officeart/2018/5/layout/IconCircleLabelList"/>
    <dgm:cxn modelId="{4606B7A5-3C3C-4D99-ACF4-841E90598DBD}" type="presParOf" srcId="{E54ACCF3-58B0-4317-B3DF-D207E3813DBA}" destId="{1B30E65F-D74A-4068-B417-B613356D797E}" srcOrd="1" destOrd="0" presId="urn:microsoft.com/office/officeart/2018/5/layout/IconCircleLabelList"/>
    <dgm:cxn modelId="{3CFAA070-7F4E-4C24-8BE7-35EF2DE2EAD7}" type="presParOf" srcId="{E54ACCF3-58B0-4317-B3DF-D207E3813DBA}" destId="{711B79FF-879A-402B-9A51-FD9CC8ACA31F}" srcOrd="2" destOrd="0" presId="urn:microsoft.com/office/officeart/2018/5/layout/IconCircleLabelList"/>
    <dgm:cxn modelId="{A4920AEE-3BBC-43A1-AD38-3E8EF231156A}" type="presParOf" srcId="{E54ACCF3-58B0-4317-B3DF-D207E3813DBA}" destId="{E0ABFC31-2723-4605-B9BE-FAE03ECEBA7E}" srcOrd="3" destOrd="0" presId="urn:microsoft.com/office/officeart/2018/5/layout/IconCircleLabelList"/>
    <dgm:cxn modelId="{5FE4E7D3-7F36-40FA-85BE-B87F52DCD99B}" type="presParOf" srcId="{791C1F27-C8A8-4DE6-B502-700432732F69}" destId="{286C2B8D-565D-4C2B-87B2-63843C5CD40D}" srcOrd="1" destOrd="0" presId="urn:microsoft.com/office/officeart/2018/5/layout/IconCircleLabelList"/>
    <dgm:cxn modelId="{E878B31C-CFFD-4912-B31A-67732A55FD40}" type="presParOf" srcId="{791C1F27-C8A8-4DE6-B502-700432732F69}" destId="{7F2E1236-C87A-4DB1-A64D-878FC9E3DD11}" srcOrd="2" destOrd="0" presId="urn:microsoft.com/office/officeart/2018/5/layout/IconCircleLabelList"/>
    <dgm:cxn modelId="{74374869-71AB-4A61-A182-2A1B36971B5A}" type="presParOf" srcId="{7F2E1236-C87A-4DB1-A64D-878FC9E3DD11}" destId="{67FCBB9E-AE79-4A60-9B1B-C0017FFE7836}" srcOrd="0" destOrd="0" presId="urn:microsoft.com/office/officeart/2018/5/layout/IconCircleLabelList"/>
    <dgm:cxn modelId="{C81A3DE5-9C9E-4540-A654-E49514513C17}" type="presParOf" srcId="{7F2E1236-C87A-4DB1-A64D-878FC9E3DD11}" destId="{03AD16A8-8DE0-408F-B646-88DF9E02A17D}" srcOrd="1" destOrd="0" presId="urn:microsoft.com/office/officeart/2018/5/layout/IconCircleLabelList"/>
    <dgm:cxn modelId="{C50B3448-27FC-4BE5-868E-538DEA7C1EED}" type="presParOf" srcId="{7F2E1236-C87A-4DB1-A64D-878FC9E3DD11}" destId="{7CDD41D2-BAB8-46F2-984D-DA5FC37B33DF}" srcOrd="2" destOrd="0" presId="urn:microsoft.com/office/officeart/2018/5/layout/IconCircleLabelList"/>
    <dgm:cxn modelId="{F4535515-5C64-4DB0-A31B-D69D509DCF5B}" type="presParOf" srcId="{7F2E1236-C87A-4DB1-A64D-878FC9E3DD11}" destId="{F53B7DE4-8C75-4BAC-BBAD-48800769306C}" srcOrd="3" destOrd="0" presId="urn:microsoft.com/office/officeart/2018/5/layout/IconCircleLabelList"/>
    <dgm:cxn modelId="{29151180-5F3B-444A-88B2-F4D58BD359D9}" type="presParOf" srcId="{791C1F27-C8A8-4DE6-B502-700432732F69}" destId="{BB410D0A-354F-481F-A16A-42D961501DC0}" srcOrd="3" destOrd="0" presId="urn:microsoft.com/office/officeart/2018/5/layout/IconCircleLabelList"/>
    <dgm:cxn modelId="{AD327A01-414C-4351-BBA0-2831227882A9}" type="presParOf" srcId="{791C1F27-C8A8-4DE6-B502-700432732F69}" destId="{C5D79998-BF52-40A7-B6B8-AEEA982B6B33}" srcOrd="4" destOrd="0" presId="urn:microsoft.com/office/officeart/2018/5/layout/IconCircleLabelList"/>
    <dgm:cxn modelId="{2B04C271-5A4F-41F1-8DAD-8B51BCF17786}" type="presParOf" srcId="{C5D79998-BF52-40A7-B6B8-AEEA982B6B33}" destId="{BF3820A0-601D-48D5-9AA2-2FCE06245BFB}" srcOrd="0" destOrd="0" presId="urn:microsoft.com/office/officeart/2018/5/layout/IconCircleLabelList"/>
    <dgm:cxn modelId="{735ED5BC-D379-4BAD-A945-2C46A5CC1F15}" type="presParOf" srcId="{C5D79998-BF52-40A7-B6B8-AEEA982B6B33}" destId="{DD1DEF28-F006-4296-B7A5-19777FF46261}" srcOrd="1" destOrd="0" presId="urn:microsoft.com/office/officeart/2018/5/layout/IconCircleLabelList"/>
    <dgm:cxn modelId="{1676685B-4350-460D-B9AD-95CF76F5E5CF}" type="presParOf" srcId="{C5D79998-BF52-40A7-B6B8-AEEA982B6B33}" destId="{0979D2A5-9BC4-49F8-86C7-5516350C57B5}" srcOrd="2" destOrd="0" presId="urn:microsoft.com/office/officeart/2018/5/layout/IconCircleLabelList"/>
    <dgm:cxn modelId="{104F1438-4E92-4B94-A9D8-DA1309B36274}" type="presParOf" srcId="{C5D79998-BF52-40A7-B6B8-AEEA982B6B33}" destId="{081A68E4-F262-4DDC-A1DA-34CDA6194521}" srcOrd="3" destOrd="0" presId="urn:microsoft.com/office/officeart/2018/5/layout/IconCircleLabelList"/>
    <dgm:cxn modelId="{2363B09A-C8BA-4B68-99FF-364295E800B8}" type="presParOf" srcId="{791C1F27-C8A8-4DE6-B502-700432732F69}" destId="{79129BAD-575B-4C01-AB86-C2B21E95A1A6}" srcOrd="5" destOrd="0" presId="urn:microsoft.com/office/officeart/2018/5/layout/IconCircleLabelList"/>
    <dgm:cxn modelId="{FCF07801-5695-47A0-8E5D-C62FDCF28105}" type="presParOf" srcId="{791C1F27-C8A8-4DE6-B502-700432732F69}" destId="{1E5C4A31-8499-4D7F-8BD9-CAF87306B022}" srcOrd="6" destOrd="0" presId="urn:microsoft.com/office/officeart/2018/5/layout/IconCircleLabelList"/>
    <dgm:cxn modelId="{B7967262-D18D-4633-8997-9D12EC7EB431}" type="presParOf" srcId="{1E5C4A31-8499-4D7F-8BD9-CAF87306B022}" destId="{5EC34B36-DDA8-4D12-A414-CAFA066D15CF}" srcOrd="0" destOrd="0" presId="urn:microsoft.com/office/officeart/2018/5/layout/IconCircleLabelList"/>
    <dgm:cxn modelId="{D0B5CF3D-99F7-462E-9F62-706DA7515F53}" type="presParOf" srcId="{1E5C4A31-8499-4D7F-8BD9-CAF87306B022}" destId="{1D0AFC52-0D89-49A0-810D-161E022A8264}" srcOrd="1" destOrd="0" presId="urn:microsoft.com/office/officeart/2018/5/layout/IconCircleLabelList"/>
    <dgm:cxn modelId="{157EAC00-5613-465E-91BA-78BD6C199424}" type="presParOf" srcId="{1E5C4A31-8499-4D7F-8BD9-CAF87306B022}" destId="{136E0001-AD70-43B3-B60D-820FAA892E82}" srcOrd="2" destOrd="0" presId="urn:microsoft.com/office/officeart/2018/5/layout/IconCircleLabelList"/>
    <dgm:cxn modelId="{C8795C67-62D6-45F3-BF5D-6B8F9A3C9846}" type="presParOf" srcId="{1E5C4A31-8499-4D7F-8BD9-CAF87306B022}" destId="{6067872C-CA25-47F0-AEA7-3369D29E1EA2}" srcOrd="3" destOrd="0" presId="urn:microsoft.com/office/officeart/2018/5/layout/IconCircleLabelList"/>
    <dgm:cxn modelId="{C176B924-8EA0-4AD0-8420-94D8D80BE0FF}" type="presParOf" srcId="{791C1F27-C8A8-4DE6-B502-700432732F69}" destId="{615D67CE-7A01-4449-B02A-71A7C9A8275B}" srcOrd="7" destOrd="0" presId="urn:microsoft.com/office/officeart/2018/5/layout/IconCircleLabelList"/>
    <dgm:cxn modelId="{82C0FF41-41F4-41E7-81C3-A9C8A6608AC1}" type="presParOf" srcId="{791C1F27-C8A8-4DE6-B502-700432732F69}" destId="{A0D4664D-5401-479A-8CF5-E6EE6017D6AD}" srcOrd="8" destOrd="0" presId="urn:microsoft.com/office/officeart/2018/5/layout/IconCircleLabelList"/>
    <dgm:cxn modelId="{5E42E4D2-7C14-4AA0-AF3E-E989A6449E50}" type="presParOf" srcId="{A0D4664D-5401-479A-8CF5-E6EE6017D6AD}" destId="{6059941D-229F-488B-A137-C3EE3F8974AE}" srcOrd="0" destOrd="0" presId="urn:microsoft.com/office/officeart/2018/5/layout/IconCircleLabelList"/>
    <dgm:cxn modelId="{1A142B85-C89C-43A6-AD55-34156FD6882A}" type="presParOf" srcId="{A0D4664D-5401-479A-8CF5-E6EE6017D6AD}" destId="{460CAA9F-FA5C-461C-AED2-BAA6334F08D0}" srcOrd="1" destOrd="0" presId="urn:microsoft.com/office/officeart/2018/5/layout/IconCircleLabelList"/>
    <dgm:cxn modelId="{D56F7EC0-98C6-4B94-811D-81ABF51CF47D}" type="presParOf" srcId="{A0D4664D-5401-479A-8CF5-E6EE6017D6AD}" destId="{A4AA1684-C103-4B99-8A9A-CF6467D16722}" srcOrd="2" destOrd="0" presId="urn:microsoft.com/office/officeart/2018/5/layout/IconCircleLabelList"/>
    <dgm:cxn modelId="{75ACE7A9-1C58-4856-9BE5-24E0B19B0106}" type="presParOf" srcId="{A0D4664D-5401-479A-8CF5-E6EE6017D6AD}" destId="{E232CDF2-1FD2-4E6E-9CCF-FF754875F1A9}"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5A94305-E464-4EF1-95B7-367A639D9FC7}" type="doc">
      <dgm:prSet loTypeId="urn:microsoft.com/office/officeart/2005/8/layout/hProcess9" loCatId="process" qsTypeId="urn:microsoft.com/office/officeart/2005/8/quickstyle/simple5" qsCatId="simple" csTypeId="urn:microsoft.com/office/officeart/2005/8/colors/colorful5" csCatId="colorful" phldr="1"/>
      <dgm:spPr/>
    </dgm:pt>
    <dgm:pt modelId="{AE160424-BA1D-45D4-B615-9F36731C56B7}">
      <dgm:prSet phldrT="[Text]"/>
      <dgm:spPr/>
      <dgm:t>
        <a:bodyPr/>
        <a:lstStyle/>
        <a:p>
          <a:r>
            <a:rPr lang="en-US" dirty="0"/>
            <a:t>Country</a:t>
          </a:r>
        </a:p>
      </dgm:t>
    </dgm:pt>
    <dgm:pt modelId="{83F5AD02-D5FD-4396-B51B-124768C79676}" type="parTrans" cxnId="{7A5EE1DF-965E-4E2F-9271-FFEE3C34FED8}">
      <dgm:prSet/>
      <dgm:spPr/>
      <dgm:t>
        <a:bodyPr/>
        <a:lstStyle/>
        <a:p>
          <a:endParaRPr lang="en-US"/>
        </a:p>
      </dgm:t>
    </dgm:pt>
    <dgm:pt modelId="{59647404-74C3-45B7-A356-5E1CD4FBC365}" type="sibTrans" cxnId="{7A5EE1DF-965E-4E2F-9271-FFEE3C34FED8}">
      <dgm:prSet/>
      <dgm:spPr/>
      <dgm:t>
        <a:bodyPr/>
        <a:lstStyle/>
        <a:p>
          <a:endParaRPr lang="en-US"/>
        </a:p>
      </dgm:t>
    </dgm:pt>
    <dgm:pt modelId="{F6B33D45-EB55-47E1-9C83-7D405052336D}">
      <dgm:prSet phldrT="[Text]"/>
      <dgm:spPr/>
      <dgm:t>
        <a:bodyPr/>
        <a:lstStyle/>
        <a:p>
          <a:r>
            <a:rPr lang="en-US" dirty="0"/>
            <a:t>City</a:t>
          </a:r>
        </a:p>
      </dgm:t>
    </dgm:pt>
    <dgm:pt modelId="{6DBAA0A1-814A-43FD-82B9-112807253B6F}" type="parTrans" cxnId="{BAE352CB-E1A1-4D76-80E2-40533679FB6D}">
      <dgm:prSet/>
      <dgm:spPr/>
      <dgm:t>
        <a:bodyPr/>
        <a:lstStyle/>
        <a:p>
          <a:endParaRPr lang="en-US"/>
        </a:p>
      </dgm:t>
    </dgm:pt>
    <dgm:pt modelId="{22FE16EE-B71C-4B2B-9A75-972DCE650750}" type="sibTrans" cxnId="{BAE352CB-E1A1-4D76-80E2-40533679FB6D}">
      <dgm:prSet/>
      <dgm:spPr/>
      <dgm:t>
        <a:bodyPr/>
        <a:lstStyle/>
        <a:p>
          <a:endParaRPr lang="en-US"/>
        </a:p>
      </dgm:t>
    </dgm:pt>
    <dgm:pt modelId="{F1C587AB-AC4D-4481-AB96-E895A77F0806}">
      <dgm:prSet phldrT="[Text]"/>
      <dgm:spPr/>
      <dgm:t>
        <a:bodyPr/>
        <a:lstStyle/>
        <a:p>
          <a:r>
            <a:rPr lang="en-US" dirty="0"/>
            <a:t>Company</a:t>
          </a:r>
        </a:p>
      </dgm:t>
    </dgm:pt>
    <dgm:pt modelId="{7B7C0F2A-C472-43FA-BDDF-FE90C72CDFE2}" type="parTrans" cxnId="{50D53074-B583-42D8-9CE9-DEA50C4D89E2}">
      <dgm:prSet/>
      <dgm:spPr/>
      <dgm:t>
        <a:bodyPr/>
        <a:lstStyle/>
        <a:p>
          <a:endParaRPr lang="en-US"/>
        </a:p>
      </dgm:t>
    </dgm:pt>
    <dgm:pt modelId="{709E20BB-5388-4D9D-B674-B6E474570584}" type="sibTrans" cxnId="{50D53074-B583-42D8-9CE9-DEA50C4D89E2}">
      <dgm:prSet/>
      <dgm:spPr/>
      <dgm:t>
        <a:bodyPr/>
        <a:lstStyle/>
        <a:p>
          <a:endParaRPr lang="en-US"/>
        </a:p>
      </dgm:t>
    </dgm:pt>
    <dgm:pt modelId="{378B62CE-2A89-4B77-A921-0F2B432D9358}" type="pres">
      <dgm:prSet presAssocID="{D5A94305-E464-4EF1-95B7-367A639D9FC7}" presName="CompostProcess" presStyleCnt="0">
        <dgm:presLayoutVars>
          <dgm:dir/>
          <dgm:resizeHandles val="exact"/>
        </dgm:presLayoutVars>
      </dgm:prSet>
      <dgm:spPr/>
    </dgm:pt>
    <dgm:pt modelId="{B40CD136-437D-4D8B-A35D-1EAB08C0E20B}" type="pres">
      <dgm:prSet presAssocID="{D5A94305-E464-4EF1-95B7-367A639D9FC7}" presName="arrow" presStyleLbl="bgShp" presStyleIdx="0" presStyleCnt="1" custLinFactNeighborX="-22748" custLinFactNeighborY="28"/>
      <dgm:spPr/>
    </dgm:pt>
    <dgm:pt modelId="{45F55466-0D25-4A35-9CED-F9CA5060EA95}" type="pres">
      <dgm:prSet presAssocID="{D5A94305-E464-4EF1-95B7-367A639D9FC7}" presName="linearProcess" presStyleCnt="0"/>
      <dgm:spPr/>
    </dgm:pt>
    <dgm:pt modelId="{57A0E755-F114-4C73-9612-1C716B480816}" type="pres">
      <dgm:prSet presAssocID="{AE160424-BA1D-45D4-B615-9F36731C56B7}" presName="textNode" presStyleLbl="node1" presStyleIdx="0" presStyleCnt="3">
        <dgm:presLayoutVars>
          <dgm:bulletEnabled val="1"/>
        </dgm:presLayoutVars>
      </dgm:prSet>
      <dgm:spPr/>
    </dgm:pt>
    <dgm:pt modelId="{F27117D4-270D-43BA-AF6C-76B554BFC9CD}" type="pres">
      <dgm:prSet presAssocID="{59647404-74C3-45B7-A356-5E1CD4FBC365}" presName="sibTrans" presStyleCnt="0"/>
      <dgm:spPr/>
    </dgm:pt>
    <dgm:pt modelId="{8ECA8813-458B-40EF-AC6F-541E95691436}" type="pres">
      <dgm:prSet presAssocID="{F6B33D45-EB55-47E1-9C83-7D405052336D}" presName="textNode" presStyleLbl="node1" presStyleIdx="1" presStyleCnt="3">
        <dgm:presLayoutVars>
          <dgm:bulletEnabled val="1"/>
        </dgm:presLayoutVars>
      </dgm:prSet>
      <dgm:spPr/>
    </dgm:pt>
    <dgm:pt modelId="{08AA274E-8912-4C35-BA11-80D153DF142D}" type="pres">
      <dgm:prSet presAssocID="{22FE16EE-B71C-4B2B-9A75-972DCE650750}" presName="sibTrans" presStyleCnt="0"/>
      <dgm:spPr/>
    </dgm:pt>
    <dgm:pt modelId="{B74F3914-F6AD-40FC-A254-735569C59CAF}" type="pres">
      <dgm:prSet presAssocID="{F1C587AB-AC4D-4481-AB96-E895A77F0806}" presName="textNode" presStyleLbl="node1" presStyleIdx="2" presStyleCnt="3">
        <dgm:presLayoutVars>
          <dgm:bulletEnabled val="1"/>
        </dgm:presLayoutVars>
      </dgm:prSet>
      <dgm:spPr/>
    </dgm:pt>
  </dgm:ptLst>
  <dgm:cxnLst>
    <dgm:cxn modelId="{028AC106-7066-4E19-B01F-48DE215E4ACC}" type="presOf" srcId="{AE160424-BA1D-45D4-B615-9F36731C56B7}" destId="{57A0E755-F114-4C73-9612-1C716B480816}" srcOrd="0" destOrd="0" presId="urn:microsoft.com/office/officeart/2005/8/layout/hProcess9"/>
    <dgm:cxn modelId="{50D53074-B583-42D8-9CE9-DEA50C4D89E2}" srcId="{D5A94305-E464-4EF1-95B7-367A639D9FC7}" destId="{F1C587AB-AC4D-4481-AB96-E895A77F0806}" srcOrd="2" destOrd="0" parTransId="{7B7C0F2A-C472-43FA-BDDF-FE90C72CDFE2}" sibTransId="{709E20BB-5388-4D9D-B674-B6E474570584}"/>
    <dgm:cxn modelId="{1483AC81-4C80-40EB-865E-E193BD8BE4A9}" type="presOf" srcId="{F6B33D45-EB55-47E1-9C83-7D405052336D}" destId="{8ECA8813-458B-40EF-AC6F-541E95691436}" srcOrd="0" destOrd="0" presId="urn:microsoft.com/office/officeart/2005/8/layout/hProcess9"/>
    <dgm:cxn modelId="{9E6AF1A1-3A5B-4598-8A43-7D46051EE6B5}" type="presOf" srcId="{F1C587AB-AC4D-4481-AB96-E895A77F0806}" destId="{B74F3914-F6AD-40FC-A254-735569C59CAF}" srcOrd="0" destOrd="0" presId="urn:microsoft.com/office/officeart/2005/8/layout/hProcess9"/>
    <dgm:cxn modelId="{BAE352CB-E1A1-4D76-80E2-40533679FB6D}" srcId="{D5A94305-E464-4EF1-95B7-367A639D9FC7}" destId="{F6B33D45-EB55-47E1-9C83-7D405052336D}" srcOrd="1" destOrd="0" parTransId="{6DBAA0A1-814A-43FD-82B9-112807253B6F}" sibTransId="{22FE16EE-B71C-4B2B-9A75-972DCE650750}"/>
    <dgm:cxn modelId="{7E516FDE-94B3-440B-9938-7313437886E8}" type="presOf" srcId="{D5A94305-E464-4EF1-95B7-367A639D9FC7}" destId="{378B62CE-2A89-4B77-A921-0F2B432D9358}" srcOrd="0" destOrd="0" presId="urn:microsoft.com/office/officeart/2005/8/layout/hProcess9"/>
    <dgm:cxn modelId="{7A5EE1DF-965E-4E2F-9271-FFEE3C34FED8}" srcId="{D5A94305-E464-4EF1-95B7-367A639D9FC7}" destId="{AE160424-BA1D-45D4-B615-9F36731C56B7}" srcOrd="0" destOrd="0" parTransId="{83F5AD02-D5FD-4396-B51B-124768C79676}" sibTransId="{59647404-74C3-45B7-A356-5E1CD4FBC365}"/>
    <dgm:cxn modelId="{3C9B8787-AEA0-404A-9FF2-A496A6D2DD01}" type="presParOf" srcId="{378B62CE-2A89-4B77-A921-0F2B432D9358}" destId="{B40CD136-437D-4D8B-A35D-1EAB08C0E20B}" srcOrd="0" destOrd="0" presId="urn:microsoft.com/office/officeart/2005/8/layout/hProcess9"/>
    <dgm:cxn modelId="{B331E221-E75E-46AA-BEFA-E9D61F84BDB5}" type="presParOf" srcId="{378B62CE-2A89-4B77-A921-0F2B432D9358}" destId="{45F55466-0D25-4A35-9CED-F9CA5060EA95}" srcOrd="1" destOrd="0" presId="urn:microsoft.com/office/officeart/2005/8/layout/hProcess9"/>
    <dgm:cxn modelId="{CD8EA46F-9D6A-4A54-B069-E4C94492C248}" type="presParOf" srcId="{45F55466-0D25-4A35-9CED-F9CA5060EA95}" destId="{57A0E755-F114-4C73-9612-1C716B480816}" srcOrd="0" destOrd="0" presId="urn:microsoft.com/office/officeart/2005/8/layout/hProcess9"/>
    <dgm:cxn modelId="{7FCAB86B-286A-466C-B8A6-97130A0DF95D}" type="presParOf" srcId="{45F55466-0D25-4A35-9CED-F9CA5060EA95}" destId="{F27117D4-270D-43BA-AF6C-76B554BFC9CD}" srcOrd="1" destOrd="0" presId="urn:microsoft.com/office/officeart/2005/8/layout/hProcess9"/>
    <dgm:cxn modelId="{60AFEBE5-0E2F-48A5-9AC5-2CC55A8D4262}" type="presParOf" srcId="{45F55466-0D25-4A35-9CED-F9CA5060EA95}" destId="{8ECA8813-458B-40EF-AC6F-541E95691436}" srcOrd="2" destOrd="0" presId="urn:microsoft.com/office/officeart/2005/8/layout/hProcess9"/>
    <dgm:cxn modelId="{972F483F-5A1D-4CA8-B89C-EDF3ADDF3DC4}" type="presParOf" srcId="{45F55466-0D25-4A35-9CED-F9CA5060EA95}" destId="{08AA274E-8912-4C35-BA11-80D153DF142D}" srcOrd="3" destOrd="0" presId="urn:microsoft.com/office/officeart/2005/8/layout/hProcess9"/>
    <dgm:cxn modelId="{ECD81DD4-403D-440D-92C7-4208721B1EB0}" type="presParOf" srcId="{45F55466-0D25-4A35-9CED-F9CA5060EA95}" destId="{B74F3914-F6AD-40FC-A254-735569C59CAF}" srcOrd="4"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8ABEB-5F12-46FF-996C-AA6A2DD2AB8B}">
      <dsp:nvSpPr>
        <dsp:cNvPr id="0" name=""/>
        <dsp:cNvSpPr/>
      </dsp:nvSpPr>
      <dsp:spPr>
        <a:xfrm>
          <a:off x="549444" y="1321125"/>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63E73B-9034-40C9-B549-8C5060E2811C}">
      <dsp:nvSpPr>
        <dsp:cNvPr id="0" name=""/>
        <dsp:cNvSpPr/>
      </dsp:nvSpPr>
      <dsp:spPr>
        <a:xfrm>
          <a:off x="783444" y="1555125"/>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EF5450-2BC8-4604-A2BD-596D5762BB6B}">
      <dsp:nvSpPr>
        <dsp:cNvPr id="0" name=""/>
        <dsp:cNvSpPr/>
      </dsp:nvSpPr>
      <dsp:spPr>
        <a:xfrm>
          <a:off x="198444" y="276112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User friendly</a:t>
          </a:r>
        </a:p>
      </dsp:txBody>
      <dsp:txXfrm>
        <a:off x="198444" y="2761125"/>
        <a:ext cx="1800000" cy="720000"/>
      </dsp:txXfrm>
    </dsp:sp>
    <dsp:sp modelId="{005C17FC-B0C1-4359-83DB-FD2559CE6EF7}">
      <dsp:nvSpPr>
        <dsp:cNvPr id="0" name=""/>
        <dsp:cNvSpPr/>
      </dsp:nvSpPr>
      <dsp:spPr>
        <a:xfrm>
          <a:off x="2664444" y="1321125"/>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F8297C-ED17-4C59-A3E1-2D0BB4D702B6}">
      <dsp:nvSpPr>
        <dsp:cNvPr id="0" name=""/>
        <dsp:cNvSpPr/>
      </dsp:nvSpPr>
      <dsp:spPr>
        <a:xfrm>
          <a:off x="2898444" y="1555125"/>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021A98-35A0-44F7-B211-D0A33C55A3EA}">
      <dsp:nvSpPr>
        <dsp:cNvPr id="0" name=""/>
        <dsp:cNvSpPr/>
      </dsp:nvSpPr>
      <dsp:spPr>
        <a:xfrm>
          <a:off x="2313444" y="276112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Environment friendly</a:t>
          </a:r>
        </a:p>
      </dsp:txBody>
      <dsp:txXfrm>
        <a:off x="2313444" y="2761125"/>
        <a:ext cx="1800000" cy="720000"/>
      </dsp:txXfrm>
    </dsp:sp>
    <dsp:sp modelId="{13F7CCC8-6559-442A-A2CC-5A188D77B18D}">
      <dsp:nvSpPr>
        <dsp:cNvPr id="0" name=""/>
        <dsp:cNvSpPr/>
      </dsp:nvSpPr>
      <dsp:spPr>
        <a:xfrm>
          <a:off x="4779444" y="1321125"/>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0E22A8-5D4D-4732-860A-EB2D83F19D02}">
      <dsp:nvSpPr>
        <dsp:cNvPr id="0" name=""/>
        <dsp:cNvSpPr/>
      </dsp:nvSpPr>
      <dsp:spPr>
        <a:xfrm>
          <a:off x="5013444" y="1555125"/>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DCD6EC-1953-4F71-B023-F222E0311826}">
      <dsp:nvSpPr>
        <dsp:cNvPr id="0" name=""/>
        <dsp:cNvSpPr/>
      </dsp:nvSpPr>
      <dsp:spPr>
        <a:xfrm>
          <a:off x="4428444" y="276112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Cheaper option </a:t>
          </a:r>
        </a:p>
      </dsp:txBody>
      <dsp:txXfrm>
        <a:off x="4428444" y="2761125"/>
        <a:ext cx="1800000" cy="720000"/>
      </dsp:txXfrm>
    </dsp:sp>
    <dsp:sp modelId="{BAE22E58-7904-43EE-8F17-FAC540A1D1BB}">
      <dsp:nvSpPr>
        <dsp:cNvPr id="0" name=""/>
        <dsp:cNvSpPr/>
      </dsp:nvSpPr>
      <dsp:spPr>
        <a:xfrm>
          <a:off x="6894444" y="1321125"/>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7759E2-9D3F-4CC1-9BD4-B3ED2C182998}">
      <dsp:nvSpPr>
        <dsp:cNvPr id="0" name=""/>
        <dsp:cNvSpPr/>
      </dsp:nvSpPr>
      <dsp:spPr>
        <a:xfrm>
          <a:off x="7128444" y="1555125"/>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22766A-18FB-4365-8628-DCE6349F81CC}">
      <dsp:nvSpPr>
        <dsp:cNvPr id="0" name=""/>
        <dsp:cNvSpPr/>
      </dsp:nvSpPr>
      <dsp:spPr>
        <a:xfrm>
          <a:off x="6543444" y="276112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dirty="0">
              <a:solidFill>
                <a:schemeClr val="tx1"/>
              </a:solidFill>
            </a:rPr>
            <a:t>Flexibility</a:t>
          </a:r>
        </a:p>
      </dsp:txBody>
      <dsp:txXfrm>
        <a:off x="6543444" y="2761125"/>
        <a:ext cx="1800000" cy="720000"/>
      </dsp:txXfrm>
    </dsp:sp>
    <dsp:sp modelId="{81FC8127-7F82-49DC-991F-1A2ED805A667}">
      <dsp:nvSpPr>
        <dsp:cNvPr id="0" name=""/>
        <dsp:cNvSpPr/>
      </dsp:nvSpPr>
      <dsp:spPr>
        <a:xfrm>
          <a:off x="9009444" y="1321125"/>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5DEDB7-EE92-40EB-BED4-A4862DD66EF2}">
      <dsp:nvSpPr>
        <dsp:cNvPr id="0" name=""/>
        <dsp:cNvSpPr/>
      </dsp:nvSpPr>
      <dsp:spPr>
        <a:xfrm>
          <a:off x="9243444" y="1555125"/>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B040F5-4600-420D-88F8-224825061490}">
      <dsp:nvSpPr>
        <dsp:cNvPr id="0" name=""/>
        <dsp:cNvSpPr/>
      </dsp:nvSpPr>
      <dsp:spPr>
        <a:xfrm>
          <a:off x="8658444" y="276112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Popular in city like environment </a:t>
          </a:r>
        </a:p>
      </dsp:txBody>
      <dsp:txXfrm>
        <a:off x="8658444" y="2761125"/>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2FDC9-A858-4726-A8A4-27798AD6F705}">
      <dsp:nvSpPr>
        <dsp:cNvPr id="0" name=""/>
        <dsp:cNvSpPr/>
      </dsp:nvSpPr>
      <dsp:spPr>
        <a:xfrm>
          <a:off x="0" y="3983011"/>
          <a:ext cx="2507853" cy="653446"/>
        </a:xfrm>
        <a:prstGeom prst="rect">
          <a:avLst/>
        </a:prstGeom>
        <a:solidFill>
          <a:schemeClr val="accent2"/>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8359" tIns="170688" rIns="178359" bIns="170688" numCol="1" spcCol="1270" anchor="ctr" anchorCtr="0">
          <a:noAutofit/>
        </a:bodyPr>
        <a:lstStyle/>
        <a:p>
          <a:pPr marL="0" lvl="0" indent="0" algn="ctr" defTabSz="1066800">
            <a:lnSpc>
              <a:spcPct val="90000"/>
            </a:lnSpc>
            <a:spcBef>
              <a:spcPct val="0"/>
            </a:spcBef>
            <a:spcAft>
              <a:spcPct val="35000"/>
            </a:spcAft>
            <a:buNone/>
          </a:pPr>
          <a:r>
            <a:rPr lang="en-US" sz="2400" kern="1200"/>
            <a:t>Analyze</a:t>
          </a:r>
        </a:p>
      </dsp:txBody>
      <dsp:txXfrm>
        <a:off x="0" y="3983011"/>
        <a:ext cx="2507853" cy="653446"/>
      </dsp:txXfrm>
    </dsp:sp>
    <dsp:sp modelId="{A4BC77A9-9D08-49F9-858C-5A35F8E6A693}">
      <dsp:nvSpPr>
        <dsp:cNvPr id="0" name=""/>
        <dsp:cNvSpPr/>
      </dsp:nvSpPr>
      <dsp:spPr>
        <a:xfrm>
          <a:off x="2507852" y="3983011"/>
          <a:ext cx="7523559" cy="653446"/>
        </a:xfrm>
        <a:prstGeom prst="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613" tIns="215900" rIns="152613" bIns="215900" numCol="1" spcCol="1270" anchor="ctr" anchorCtr="0">
          <a:noAutofit/>
        </a:bodyPr>
        <a:lstStyle/>
        <a:p>
          <a:pPr marL="0" lvl="0" indent="0" algn="l" defTabSz="755650">
            <a:lnSpc>
              <a:spcPct val="90000"/>
            </a:lnSpc>
            <a:spcBef>
              <a:spcPct val="0"/>
            </a:spcBef>
            <a:spcAft>
              <a:spcPct val="35000"/>
            </a:spcAft>
            <a:buNone/>
          </a:pPr>
          <a:r>
            <a:rPr lang="en-US" sz="1700" kern="1200"/>
            <a:t>Analyze bike sharing data of NYC from various perspective </a:t>
          </a:r>
        </a:p>
      </dsp:txBody>
      <dsp:txXfrm>
        <a:off x="2507852" y="3983011"/>
        <a:ext cx="7523559" cy="653446"/>
      </dsp:txXfrm>
    </dsp:sp>
    <dsp:sp modelId="{68824A23-7370-411C-B990-71A72A4975F0}">
      <dsp:nvSpPr>
        <dsp:cNvPr id="0" name=""/>
        <dsp:cNvSpPr/>
      </dsp:nvSpPr>
      <dsp:spPr>
        <a:xfrm rot="10800000">
          <a:off x="0" y="2987812"/>
          <a:ext cx="2507853" cy="1005000"/>
        </a:xfrm>
        <a:prstGeom prst="upArrowCallout">
          <a:avLst>
            <a:gd name="adj1" fmla="val 5000"/>
            <a:gd name="adj2" fmla="val 10000"/>
            <a:gd name="adj3" fmla="val 15000"/>
            <a:gd name="adj4" fmla="val 64977"/>
          </a:avLst>
        </a:prstGeom>
        <a:solidFill>
          <a:schemeClr val="accent2"/>
        </a:solidFill>
        <a:ln w="15875" cap="flat" cmpd="sng" algn="ctr">
          <a:solidFill>
            <a:schemeClr val="accent5">
              <a:hueOff val="-827139"/>
              <a:satOff val="-4443"/>
              <a:lumOff val="1519"/>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8359" tIns="170688" rIns="178359" bIns="170688" numCol="1" spcCol="1270" anchor="ctr" anchorCtr="0">
          <a:noAutofit/>
        </a:bodyPr>
        <a:lstStyle/>
        <a:p>
          <a:pPr marL="0" lvl="0" indent="0" algn="ctr" defTabSz="1066800">
            <a:lnSpc>
              <a:spcPct val="90000"/>
            </a:lnSpc>
            <a:spcBef>
              <a:spcPct val="0"/>
            </a:spcBef>
            <a:spcAft>
              <a:spcPct val="35000"/>
            </a:spcAft>
            <a:buNone/>
          </a:pPr>
          <a:r>
            <a:rPr lang="en-US" sz="2400" kern="1200"/>
            <a:t>Display</a:t>
          </a:r>
        </a:p>
      </dsp:txBody>
      <dsp:txXfrm rot="-10800000">
        <a:off x="0" y="2987812"/>
        <a:ext cx="2507853" cy="653250"/>
      </dsp:txXfrm>
    </dsp:sp>
    <dsp:sp modelId="{DCBBB56C-6160-442D-8F45-94174D98E2A2}">
      <dsp:nvSpPr>
        <dsp:cNvPr id="0" name=""/>
        <dsp:cNvSpPr/>
      </dsp:nvSpPr>
      <dsp:spPr>
        <a:xfrm>
          <a:off x="2507852" y="2987812"/>
          <a:ext cx="7523559" cy="653250"/>
        </a:xfrm>
        <a:prstGeom prst="rect">
          <a:avLst/>
        </a:prstGeom>
        <a:solidFill>
          <a:schemeClr val="accent5">
            <a:tint val="40000"/>
            <a:alpha val="90000"/>
            <a:hueOff val="-947181"/>
            <a:satOff val="-3425"/>
            <a:lumOff val="231"/>
            <a:alphaOff val="0"/>
          </a:schemeClr>
        </a:solidFill>
        <a:ln w="15875" cap="flat" cmpd="sng" algn="ctr">
          <a:solidFill>
            <a:schemeClr val="accent5">
              <a:tint val="40000"/>
              <a:alpha val="90000"/>
              <a:hueOff val="-947181"/>
              <a:satOff val="-3425"/>
              <a:lumOff val="2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613" tIns="215900" rIns="152613" bIns="215900" numCol="1" spcCol="1270" anchor="ctr" anchorCtr="0">
          <a:noAutofit/>
        </a:bodyPr>
        <a:lstStyle/>
        <a:p>
          <a:pPr marL="0" lvl="0" indent="0" algn="l" defTabSz="755650">
            <a:lnSpc>
              <a:spcPct val="90000"/>
            </a:lnSpc>
            <a:spcBef>
              <a:spcPct val="0"/>
            </a:spcBef>
            <a:spcAft>
              <a:spcPct val="35000"/>
            </a:spcAft>
            <a:buNone/>
          </a:pPr>
          <a:r>
            <a:rPr lang="en-US" sz="1700" kern="1200"/>
            <a:t>Display a certain location on the map based on the sorted data</a:t>
          </a:r>
        </a:p>
      </dsp:txBody>
      <dsp:txXfrm>
        <a:off x="2507852" y="2987812"/>
        <a:ext cx="7523559" cy="653250"/>
      </dsp:txXfrm>
    </dsp:sp>
    <dsp:sp modelId="{B632535D-0ACA-4C5F-BEF2-3BB16CC70FDE}">
      <dsp:nvSpPr>
        <dsp:cNvPr id="0" name=""/>
        <dsp:cNvSpPr/>
      </dsp:nvSpPr>
      <dsp:spPr>
        <a:xfrm rot="10800000">
          <a:off x="0" y="1992614"/>
          <a:ext cx="2507853" cy="1005000"/>
        </a:xfrm>
        <a:prstGeom prst="upArrowCallout">
          <a:avLst>
            <a:gd name="adj1" fmla="val 5000"/>
            <a:gd name="adj2" fmla="val 10000"/>
            <a:gd name="adj3" fmla="val 15000"/>
            <a:gd name="adj4" fmla="val 64977"/>
          </a:avLst>
        </a:prstGeom>
        <a:solidFill>
          <a:schemeClr val="accent2"/>
        </a:solidFill>
        <a:ln w="15875" cap="flat" cmpd="sng" algn="ctr">
          <a:solidFill>
            <a:schemeClr val="accent5">
              <a:hueOff val="-1654278"/>
              <a:satOff val="-8885"/>
              <a:lumOff val="3039"/>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8359" tIns="170688" rIns="178359" bIns="170688" numCol="1" spcCol="1270" anchor="ctr" anchorCtr="0">
          <a:noAutofit/>
        </a:bodyPr>
        <a:lstStyle/>
        <a:p>
          <a:pPr marL="0" lvl="0" indent="0" algn="ctr" defTabSz="1066800">
            <a:lnSpc>
              <a:spcPct val="90000"/>
            </a:lnSpc>
            <a:spcBef>
              <a:spcPct val="0"/>
            </a:spcBef>
            <a:spcAft>
              <a:spcPct val="35000"/>
            </a:spcAft>
            <a:buNone/>
          </a:pPr>
          <a:r>
            <a:rPr lang="en-US" sz="2400" kern="1200"/>
            <a:t>Sort</a:t>
          </a:r>
        </a:p>
      </dsp:txBody>
      <dsp:txXfrm rot="-10800000">
        <a:off x="0" y="1992614"/>
        <a:ext cx="2507853" cy="653250"/>
      </dsp:txXfrm>
    </dsp:sp>
    <dsp:sp modelId="{96598B28-8F48-44BA-AC7C-9E59C813D3F5}">
      <dsp:nvSpPr>
        <dsp:cNvPr id="0" name=""/>
        <dsp:cNvSpPr/>
      </dsp:nvSpPr>
      <dsp:spPr>
        <a:xfrm>
          <a:off x="2507852" y="1992614"/>
          <a:ext cx="7523559" cy="653250"/>
        </a:xfrm>
        <a:prstGeom prst="rect">
          <a:avLst/>
        </a:prstGeom>
        <a:solidFill>
          <a:schemeClr val="accent5">
            <a:tint val="40000"/>
            <a:alpha val="90000"/>
            <a:hueOff val="-1894363"/>
            <a:satOff val="-6849"/>
            <a:lumOff val="462"/>
            <a:alphaOff val="0"/>
          </a:schemeClr>
        </a:solidFill>
        <a:ln w="15875" cap="flat" cmpd="sng" algn="ctr">
          <a:solidFill>
            <a:schemeClr val="accent5">
              <a:tint val="40000"/>
              <a:alpha val="90000"/>
              <a:hueOff val="-1894363"/>
              <a:satOff val="-6849"/>
              <a:lumOff val="46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613" tIns="215900" rIns="152613" bIns="215900" numCol="1" spcCol="1270" anchor="ctr" anchorCtr="0">
          <a:noAutofit/>
        </a:bodyPr>
        <a:lstStyle/>
        <a:p>
          <a:pPr marL="0" lvl="0" indent="0" algn="l" defTabSz="755650">
            <a:lnSpc>
              <a:spcPct val="90000"/>
            </a:lnSpc>
            <a:spcBef>
              <a:spcPct val="0"/>
            </a:spcBef>
            <a:spcAft>
              <a:spcPct val="35000"/>
            </a:spcAft>
            <a:buNone/>
          </a:pPr>
          <a:r>
            <a:rPr lang="en-US" sz="1700" kern="1200"/>
            <a:t>Sort bike sharing company by country, city and company name</a:t>
          </a:r>
        </a:p>
      </dsp:txBody>
      <dsp:txXfrm>
        <a:off x="2507852" y="1992614"/>
        <a:ext cx="7523559" cy="653250"/>
      </dsp:txXfrm>
    </dsp:sp>
    <dsp:sp modelId="{36837B77-BE92-4EB7-872C-8EB96DEA9F73}">
      <dsp:nvSpPr>
        <dsp:cNvPr id="0" name=""/>
        <dsp:cNvSpPr/>
      </dsp:nvSpPr>
      <dsp:spPr>
        <a:xfrm rot="10800000">
          <a:off x="0" y="997415"/>
          <a:ext cx="2507853" cy="1005000"/>
        </a:xfrm>
        <a:prstGeom prst="upArrowCallout">
          <a:avLst>
            <a:gd name="adj1" fmla="val 5000"/>
            <a:gd name="adj2" fmla="val 10000"/>
            <a:gd name="adj3" fmla="val 15000"/>
            <a:gd name="adj4" fmla="val 64977"/>
          </a:avLst>
        </a:prstGeom>
        <a:solidFill>
          <a:schemeClr val="accent2"/>
        </a:solidFill>
        <a:ln w="15875" cap="flat" cmpd="sng" algn="ctr">
          <a:solidFill>
            <a:schemeClr val="accent5">
              <a:hueOff val="-2481417"/>
              <a:satOff val="-13328"/>
              <a:lumOff val="4558"/>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8359" tIns="170688" rIns="178359" bIns="170688" numCol="1" spcCol="1270" anchor="ctr" anchorCtr="0">
          <a:noAutofit/>
        </a:bodyPr>
        <a:lstStyle/>
        <a:p>
          <a:pPr marL="0" lvl="0" indent="0" algn="ctr" defTabSz="1066800">
            <a:lnSpc>
              <a:spcPct val="90000"/>
            </a:lnSpc>
            <a:spcBef>
              <a:spcPct val="0"/>
            </a:spcBef>
            <a:spcAft>
              <a:spcPct val="35000"/>
            </a:spcAft>
            <a:buNone/>
          </a:pPr>
          <a:r>
            <a:rPr lang="en-US" sz="2400" kern="1200"/>
            <a:t>Identify</a:t>
          </a:r>
        </a:p>
      </dsp:txBody>
      <dsp:txXfrm rot="-10800000">
        <a:off x="0" y="997415"/>
        <a:ext cx="2507853" cy="653250"/>
      </dsp:txXfrm>
    </dsp:sp>
    <dsp:sp modelId="{F9C04EED-6F2D-41A2-ACB1-32128BD8A9DC}">
      <dsp:nvSpPr>
        <dsp:cNvPr id="0" name=""/>
        <dsp:cNvSpPr/>
      </dsp:nvSpPr>
      <dsp:spPr>
        <a:xfrm>
          <a:off x="2507852" y="997415"/>
          <a:ext cx="7523559" cy="653250"/>
        </a:xfrm>
        <a:prstGeom prst="rect">
          <a:avLst/>
        </a:prstGeom>
        <a:solidFill>
          <a:schemeClr val="accent5">
            <a:tint val="40000"/>
            <a:alpha val="90000"/>
            <a:hueOff val="-2841544"/>
            <a:satOff val="-10274"/>
            <a:lumOff val="692"/>
            <a:alphaOff val="0"/>
          </a:schemeClr>
        </a:solidFill>
        <a:ln w="15875" cap="flat" cmpd="sng" algn="ctr">
          <a:solidFill>
            <a:schemeClr val="accent5">
              <a:tint val="40000"/>
              <a:alpha val="90000"/>
              <a:hueOff val="-2841544"/>
              <a:satOff val="-10274"/>
              <a:lumOff val="6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613" tIns="215900" rIns="152613" bIns="215900" numCol="1" spcCol="1270" anchor="ctr" anchorCtr="0">
          <a:noAutofit/>
        </a:bodyPr>
        <a:lstStyle/>
        <a:p>
          <a:pPr marL="0" lvl="0" indent="0" algn="l" defTabSz="755650">
            <a:lnSpc>
              <a:spcPct val="90000"/>
            </a:lnSpc>
            <a:spcBef>
              <a:spcPct val="0"/>
            </a:spcBef>
            <a:spcAft>
              <a:spcPct val="35000"/>
            </a:spcAft>
            <a:buNone/>
          </a:pPr>
          <a:r>
            <a:rPr lang="en-US" sz="1700" kern="1200"/>
            <a:t>Identify bike stations in New York City</a:t>
          </a:r>
        </a:p>
      </dsp:txBody>
      <dsp:txXfrm>
        <a:off x="2507852" y="997415"/>
        <a:ext cx="7523559" cy="653250"/>
      </dsp:txXfrm>
    </dsp:sp>
    <dsp:sp modelId="{62E69DEF-66E5-4921-852A-868D85AFF6DE}">
      <dsp:nvSpPr>
        <dsp:cNvPr id="0" name=""/>
        <dsp:cNvSpPr/>
      </dsp:nvSpPr>
      <dsp:spPr>
        <a:xfrm rot="10800000">
          <a:off x="0" y="2217"/>
          <a:ext cx="2507853" cy="1005000"/>
        </a:xfrm>
        <a:prstGeom prst="upArrowCallout">
          <a:avLst>
            <a:gd name="adj1" fmla="val 5000"/>
            <a:gd name="adj2" fmla="val 10000"/>
            <a:gd name="adj3" fmla="val 15000"/>
            <a:gd name="adj4" fmla="val 64977"/>
          </a:avLst>
        </a:prstGeom>
        <a:solidFill>
          <a:schemeClr val="accent2"/>
        </a:solidFill>
        <a:ln w="15875" cap="flat" cmpd="sng" algn="ctr">
          <a:solidFill>
            <a:schemeClr val="accent5">
              <a:hueOff val="-3308557"/>
              <a:satOff val="-17770"/>
              <a:lumOff val="6078"/>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78359" tIns="170688" rIns="178359"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Identify</a:t>
          </a:r>
        </a:p>
      </dsp:txBody>
      <dsp:txXfrm rot="-10800000">
        <a:off x="0" y="2217"/>
        <a:ext cx="2507853" cy="653250"/>
      </dsp:txXfrm>
    </dsp:sp>
    <dsp:sp modelId="{1C8DAD19-5053-486B-A356-EDE9414A59A9}">
      <dsp:nvSpPr>
        <dsp:cNvPr id="0" name=""/>
        <dsp:cNvSpPr/>
      </dsp:nvSpPr>
      <dsp:spPr>
        <a:xfrm>
          <a:off x="2507852" y="2217"/>
          <a:ext cx="7523559" cy="653250"/>
        </a:xfrm>
        <a:prstGeom prst="rect">
          <a:avLst/>
        </a:prstGeom>
        <a:solidFill>
          <a:schemeClr val="accent5">
            <a:tint val="40000"/>
            <a:alpha val="90000"/>
            <a:hueOff val="-3788726"/>
            <a:satOff val="-13699"/>
            <a:lumOff val="923"/>
            <a:alphaOff val="0"/>
          </a:schemeClr>
        </a:solidFill>
        <a:ln w="15875" cap="flat" cmpd="sng" algn="ctr">
          <a:solidFill>
            <a:schemeClr val="accent5">
              <a:tint val="40000"/>
              <a:alpha val="90000"/>
              <a:hueOff val="-3788726"/>
              <a:satOff val="-13699"/>
              <a:lumOff val="9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613" tIns="215900" rIns="152613" bIns="215900" numCol="1" spcCol="1270" anchor="ctr" anchorCtr="0">
          <a:noAutofit/>
        </a:bodyPr>
        <a:lstStyle/>
        <a:p>
          <a:pPr marL="0" lvl="0" indent="0" algn="l" defTabSz="755650">
            <a:lnSpc>
              <a:spcPct val="90000"/>
            </a:lnSpc>
            <a:spcBef>
              <a:spcPct val="0"/>
            </a:spcBef>
            <a:spcAft>
              <a:spcPct val="35000"/>
            </a:spcAft>
            <a:buNone/>
          </a:pPr>
          <a:r>
            <a:rPr lang="en-US" sz="1700" kern="1200"/>
            <a:t>Identify bike stations worldwide</a:t>
          </a:r>
        </a:p>
      </dsp:txBody>
      <dsp:txXfrm>
        <a:off x="2507852" y="2217"/>
        <a:ext cx="7523559" cy="6532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FFA556-9215-4D78-9701-74384E0FA56F}">
      <dsp:nvSpPr>
        <dsp:cNvPr id="0" name=""/>
        <dsp:cNvSpPr/>
      </dsp:nvSpPr>
      <dsp:spPr>
        <a:xfrm>
          <a:off x="1136549" y="0"/>
          <a:ext cx="8391790" cy="5244869"/>
        </a:xfrm>
        <a:prstGeom prst="swooshArrow">
          <a:avLst>
            <a:gd name="adj1" fmla="val 25000"/>
            <a:gd name="adj2" fmla="val 2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E201FF-E451-492B-97AD-54EBE3C6AC55}">
      <dsp:nvSpPr>
        <dsp:cNvPr id="0" name=""/>
        <dsp:cNvSpPr/>
      </dsp:nvSpPr>
      <dsp:spPr>
        <a:xfrm>
          <a:off x="1773402" y="3900084"/>
          <a:ext cx="193011" cy="193011"/>
        </a:xfrm>
        <a:prstGeom prst="ellipse">
          <a:avLst/>
        </a:prstGeom>
        <a:solidFill>
          <a:schemeClr val="accent2">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DF8011E-8856-4247-98BF-69A6B18303D3}">
      <dsp:nvSpPr>
        <dsp:cNvPr id="0" name=""/>
        <dsp:cNvSpPr/>
      </dsp:nvSpPr>
      <dsp:spPr>
        <a:xfrm>
          <a:off x="1869908" y="3996590"/>
          <a:ext cx="1099324" cy="1248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273" tIns="0" rIns="0" bIns="0" numCol="1" spcCol="1270" anchor="t"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Collect Data</a:t>
          </a:r>
        </a:p>
      </dsp:txBody>
      <dsp:txXfrm>
        <a:off x="1869908" y="3996590"/>
        <a:ext cx="1099324" cy="1248278"/>
      </dsp:txXfrm>
    </dsp:sp>
    <dsp:sp modelId="{D5E88C63-2BDD-4082-A148-54236184F099}">
      <dsp:nvSpPr>
        <dsp:cNvPr id="0" name=""/>
        <dsp:cNvSpPr/>
      </dsp:nvSpPr>
      <dsp:spPr>
        <a:xfrm>
          <a:off x="2818180" y="2896216"/>
          <a:ext cx="302104" cy="302104"/>
        </a:xfrm>
        <a:prstGeom prst="ellipse">
          <a:avLst/>
        </a:prstGeom>
        <a:solidFill>
          <a:schemeClr val="accent3">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82D8654-3063-4DFD-B297-6A4815A93180}">
      <dsp:nvSpPr>
        <dsp:cNvPr id="0" name=""/>
        <dsp:cNvSpPr/>
      </dsp:nvSpPr>
      <dsp:spPr>
        <a:xfrm>
          <a:off x="2969232" y="3047268"/>
          <a:ext cx="1393037" cy="2197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79" tIns="0" rIns="0" bIns="0" numCol="1" spcCol="1270" anchor="t"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Load Data into Database</a:t>
          </a:r>
        </a:p>
      </dsp:txBody>
      <dsp:txXfrm>
        <a:off x="2969232" y="3047268"/>
        <a:ext cx="1393037" cy="2197600"/>
      </dsp:txXfrm>
    </dsp:sp>
    <dsp:sp modelId="{EAA68B14-C56D-48A2-BFA9-357070F0B009}">
      <dsp:nvSpPr>
        <dsp:cNvPr id="0" name=""/>
        <dsp:cNvSpPr/>
      </dsp:nvSpPr>
      <dsp:spPr>
        <a:xfrm>
          <a:off x="4160867" y="2095849"/>
          <a:ext cx="402805" cy="402805"/>
        </a:xfrm>
        <a:prstGeom prst="ellipse">
          <a:avLst/>
        </a:prstGeom>
        <a:solidFill>
          <a:schemeClr val="accent4">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CC1638F-F33A-418C-B195-D22F88B20079}">
      <dsp:nvSpPr>
        <dsp:cNvPr id="0" name=""/>
        <dsp:cNvSpPr/>
      </dsp:nvSpPr>
      <dsp:spPr>
        <a:xfrm>
          <a:off x="4362269" y="2297252"/>
          <a:ext cx="1619615" cy="2947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439" tIns="0" rIns="0" bIns="0" numCol="1" spcCol="1270" anchor="t"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Read and clean data</a:t>
          </a:r>
        </a:p>
      </dsp:txBody>
      <dsp:txXfrm>
        <a:off x="4362269" y="2297252"/>
        <a:ext cx="1619615" cy="2947616"/>
      </dsp:txXfrm>
    </dsp:sp>
    <dsp:sp modelId="{5AE82821-5788-4322-BD0E-DF0E4BA4E25F}">
      <dsp:nvSpPr>
        <dsp:cNvPr id="0" name=""/>
        <dsp:cNvSpPr/>
      </dsp:nvSpPr>
      <dsp:spPr>
        <a:xfrm>
          <a:off x="5721740" y="1470661"/>
          <a:ext cx="520291" cy="520291"/>
        </a:xfrm>
        <a:prstGeom prst="ellipse">
          <a:avLst/>
        </a:prstGeom>
        <a:solidFill>
          <a:schemeClr val="accent5">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BF1F654-0B1D-463C-99C0-6FF0A8C3818F}">
      <dsp:nvSpPr>
        <dsp:cNvPr id="0" name=""/>
        <dsp:cNvSpPr/>
      </dsp:nvSpPr>
      <dsp:spPr>
        <a:xfrm>
          <a:off x="5981885" y="1730806"/>
          <a:ext cx="1678358" cy="351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691" tIns="0" rIns="0" bIns="0" numCol="1" spcCol="1270" anchor="t" anchorCtr="0">
          <a:noAutofit/>
        </a:bodyPr>
        <a:lstStyle/>
        <a:p>
          <a:pPr marL="0" lvl="0" indent="0" algn="l" defTabSz="933450">
            <a:lnSpc>
              <a:spcPct val="90000"/>
            </a:lnSpc>
            <a:spcBef>
              <a:spcPct val="0"/>
            </a:spcBef>
            <a:spcAft>
              <a:spcPct val="35000"/>
            </a:spcAft>
            <a:buNone/>
          </a:pPr>
          <a:r>
            <a:rPr lang="en-US" sz="2100" kern="1200">
              <a:solidFill>
                <a:schemeClr val="bg1"/>
              </a:solidFill>
            </a:rPr>
            <a:t>Analyze Data</a:t>
          </a:r>
        </a:p>
      </dsp:txBody>
      <dsp:txXfrm>
        <a:off x="5981885" y="1730806"/>
        <a:ext cx="1678358" cy="3514062"/>
      </dsp:txXfrm>
    </dsp:sp>
    <dsp:sp modelId="{A204A74A-E276-4F3D-AE25-ACE165C3AFAD}">
      <dsp:nvSpPr>
        <dsp:cNvPr id="0" name=""/>
        <dsp:cNvSpPr/>
      </dsp:nvSpPr>
      <dsp:spPr>
        <a:xfrm>
          <a:off x="7328767" y="1053169"/>
          <a:ext cx="662951" cy="662951"/>
        </a:xfrm>
        <a:prstGeom prst="ellipse">
          <a:avLst/>
        </a:prstGeom>
        <a:solidFill>
          <a:schemeClr val="accent6">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ADE254A-D453-42A2-9170-C1118A0E1485}">
      <dsp:nvSpPr>
        <dsp:cNvPr id="0" name=""/>
        <dsp:cNvSpPr/>
      </dsp:nvSpPr>
      <dsp:spPr>
        <a:xfrm>
          <a:off x="7660243" y="1384645"/>
          <a:ext cx="1678358" cy="3860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284" tIns="0" rIns="0" bIns="0" numCol="1" spcCol="1270" anchor="t"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Interpret and display with web visualization </a:t>
          </a:r>
        </a:p>
      </dsp:txBody>
      <dsp:txXfrm>
        <a:off x="7660243" y="1384645"/>
        <a:ext cx="1678358" cy="38602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4913A8-7C57-4885-B484-1F5502911E3E}">
      <dsp:nvSpPr>
        <dsp:cNvPr id="0" name=""/>
        <dsp:cNvSpPr/>
      </dsp:nvSpPr>
      <dsp:spPr>
        <a:xfrm rot="1301211">
          <a:off x="2434098" y="3198166"/>
          <a:ext cx="1563846" cy="68027"/>
        </a:xfrm>
        <a:custGeom>
          <a:avLst/>
          <a:gdLst/>
          <a:ahLst/>
          <a:cxnLst/>
          <a:rect l="0" t="0" r="0" b="0"/>
          <a:pathLst>
            <a:path>
              <a:moveTo>
                <a:pt x="0" y="34013"/>
              </a:moveTo>
              <a:lnTo>
                <a:pt x="1563846" y="3401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4FF026-B81E-4FEF-9E37-68B40AAD9C0D}">
      <dsp:nvSpPr>
        <dsp:cNvPr id="0" name=""/>
        <dsp:cNvSpPr/>
      </dsp:nvSpPr>
      <dsp:spPr>
        <a:xfrm rot="20265703">
          <a:off x="2430407" y="1764912"/>
          <a:ext cx="1587420" cy="68027"/>
        </a:xfrm>
        <a:custGeom>
          <a:avLst/>
          <a:gdLst/>
          <a:ahLst/>
          <a:cxnLst/>
          <a:rect l="0" t="0" r="0" b="0"/>
          <a:pathLst>
            <a:path>
              <a:moveTo>
                <a:pt x="0" y="34013"/>
              </a:moveTo>
              <a:lnTo>
                <a:pt x="1587420" y="3401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69060B-3EAA-46B4-8CFB-A610F951326E}">
      <dsp:nvSpPr>
        <dsp:cNvPr id="0" name=""/>
        <dsp:cNvSpPr/>
      </dsp:nvSpPr>
      <dsp:spPr>
        <a:xfrm>
          <a:off x="-495788" y="615201"/>
          <a:ext cx="3877811" cy="3823850"/>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9000" r="-29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23C23A-F981-4899-9F5E-9364DFE53B49}">
      <dsp:nvSpPr>
        <dsp:cNvPr id="0" name=""/>
        <dsp:cNvSpPr/>
      </dsp:nvSpPr>
      <dsp:spPr>
        <a:xfrm>
          <a:off x="3864359" y="-141682"/>
          <a:ext cx="2426578" cy="236550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4219723" y="204738"/>
        <a:ext cx="1715850" cy="1672662"/>
      </dsp:txXfrm>
    </dsp:sp>
    <dsp:sp modelId="{1C2E1B7E-7853-4126-8848-2EE1A111BC29}">
      <dsp:nvSpPr>
        <dsp:cNvPr id="0" name=""/>
        <dsp:cNvSpPr/>
      </dsp:nvSpPr>
      <dsp:spPr>
        <a:xfrm>
          <a:off x="3844525" y="2705044"/>
          <a:ext cx="2670773" cy="261628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4235651" y="3088189"/>
        <a:ext cx="1888521" cy="18499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64684B-E88C-41A7-8432-46807228A40C}">
      <dsp:nvSpPr>
        <dsp:cNvPr id="0" name=""/>
        <dsp:cNvSpPr/>
      </dsp:nvSpPr>
      <dsp:spPr>
        <a:xfrm>
          <a:off x="365577" y="739"/>
          <a:ext cx="814921" cy="81492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30E65F-D74A-4068-B417-B613356D797E}">
      <dsp:nvSpPr>
        <dsp:cNvPr id="0" name=""/>
        <dsp:cNvSpPr/>
      </dsp:nvSpPr>
      <dsp:spPr>
        <a:xfrm>
          <a:off x="539249" y="174411"/>
          <a:ext cx="467578" cy="4675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ABFC31-2723-4605-B9BE-FAE03ECEBA7E}">
      <dsp:nvSpPr>
        <dsp:cNvPr id="0" name=""/>
        <dsp:cNvSpPr/>
      </dsp:nvSpPr>
      <dsp:spPr>
        <a:xfrm>
          <a:off x="105069" y="1069489"/>
          <a:ext cx="1335937" cy="53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Python</a:t>
          </a:r>
        </a:p>
      </dsp:txBody>
      <dsp:txXfrm>
        <a:off x="105069" y="1069489"/>
        <a:ext cx="1335937" cy="534375"/>
      </dsp:txXfrm>
    </dsp:sp>
    <dsp:sp modelId="{67FCBB9E-AE79-4A60-9B1B-C0017FFE7836}">
      <dsp:nvSpPr>
        <dsp:cNvPr id="0" name=""/>
        <dsp:cNvSpPr/>
      </dsp:nvSpPr>
      <dsp:spPr>
        <a:xfrm>
          <a:off x="1935304" y="739"/>
          <a:ext cx="814921" cy="81492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D16A8-8DE0-408F-B646-88DF9E02A17D}">
      <dsp:nvSpPr>
        <dsp:cNvPr id="0" name=""/>
        <dsp:cNvSpPr/>
      </dsp:nvSpPr>
      <dsp:spPr>
        <a:xfrm>
          <a:off x="2108975" y="174411"/>
          <a:ext cx="467578" cy="4675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3B7DE4-8C75-4BAC-BBAD-48800769306C}">
      <dsp:nvSpPr>
        <dsp:cNvPr id="0" name=""/>
        <dsp:cNvSpPr/>
      </dsp:nvSpPr>
      <dsp:spPr>
        <a:xfrm>
          <a:off x="1674796" y="1069489"/>
          <a:ext cx="1335937" cy="53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Bootstrap</a:t>
          </a:r>
        </a:p>
      </dsp:txBody>
      <dsp:txXfrm>
        <a:off x="1674796" y="1069489"/>
        <a:ext cx="1335937" cy="534375"/>
      </dsp:txXfrm>
    </dsp:sp>
    <dsp:sp modelId="{BF3820A0-601D-48D5-9AA2-2FCE06245BFB}">
      <dsp:nvSpPr>
        <dsp:cNvPr id="0" name=""/>
        <dsp:cNvSpPr/>
      </dsp:nvSpPr>
      <dsp:spPr>
        <a:xfrm>
          <a:off x="3505030" y="739"/>
          <a:ext cx="814921" cy="81492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1DEF28-F006-4296-B7A5-19777FF46261}">
      <dsp:nvSpPr>
        <dsp:cNvPr id="0" name=""/>
        <dsp:cNvSpPr/>
      </dsp:nvSpPr>
      <dsp:spPr>
        <a:xfrm>
          <a:off x="3678702" y="174411"/>
          <a:ext cx="467578" cy="4675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1A68E4-F262-4DDC-A1DA-34CDA6194521}">
      <dsp:nvSpPr>
        <dsp:cNvPr id="0" name=""/>
        <dsp:cNvSpPr/>
      </dsp:nvSpPr>
      <dsp:spPr>
        <a:xfrm>
          <a:off x="3244522" y="1069489"/>
          <a:ext cx="1335937" cy="53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CSS</a:t>
          </a:r>
        </a:p>
      </dsp:txBody>
      <dsp:txXfrm>
        <a:off x="3244522" y="1069489"/>
        <a:ext cx="1335937" cy="534375"/>
      </dsp:txXfrm>
    </dsp:sp>
    <dsp:sp modelId="{5EC34B36-DDA8-4D12-A414-CAFA066D15CF}">
      <dsp:nvSpPr>
        <dsp:cNvPr id="0" name=""/>
        <dsp:cNvSpPr/>
      </dsp:nvSpPr>
      <dsp:spPr>
        <a:xfrm>
          <a:off x="1150440" y="1937849"/>
          <a:ext cx="814921" cy="81492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0AFC52-0D89-49A0-810D-161E022A8264}">
      <dsp:nvSpPr>
        <dsp:cNvPr id="0" name=""/>
        <dsp:cNvSpPr/>
      </dsp:nvSpPr>
      <dsp:spPr>
        <a:xfrm>
          <a:off x="1324112" y="2111521"/>
          <a:ext cx="467578" cy="4675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67872C-CA25-47F0-AEA7-3369D29E1EA2}">
      <dsp:nvSpPr>
        <dsp:cNvPr id="0" name=""/>
        <dsp:cNvSpPr/>
      </dsp:nvSpPr>
      <dsp:spPr>
        <a:xfrm>
          <a:off x="889932" y="3006599"/>
          <a:ext cx="1335937" cy="53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JavaScrip</a:t>
          </a:r>
        </a:p>
      </dsp:txBody>
      <dsp:txXfrm>
        <a:off x="889932" y="3006599"/>
        <a:ext cx="1335937" cy="534375"/>
      </dsp:txXfrm>
    </dsp:sp>
    <dsp:sp modelId="{6059941D-229F-488B-A137-C3EE3F8974AE}">
      <dsp:nvSpPr>
        <dsp:cNvPr id="0" name=""/>
        <dsp:cNvSpPr/>
      </dsp:nvSpPr>
      <dsp:spPr>
        <a:xfrm>
          <a:off x="2720167" y="1937849"/>
          <a:ext cx="814921" cy="81492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0CAA9F-FA5C-461C-AED2-BAA6334F08D0}">
      <dsp:nvSpPr>
        <dsp:cNvPr id="0" name=""/>
        <dsp:cNvSpPr/>
      </dsp:nvSpPr>
      <dsp:spPr>
        <a:xfrm>
          <a:off x="2893839" y="2111521"/>
          <a:ext cx="467578" cy="4675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32CDF2-1FD2-4E6E-9CCF-FF754875F1A9}">
      <dsp:nvSpPr>
        <dsp:cNvPr id="0" name=""/>
        <dsp:cNvSpPr/>
      </dsp:nvSpPr>
      <dsp:spPr>
        <a:xfrm>
          <a:off x="2459659" y="3006599"/>
          <a:ext cx="1335937" cy="53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html</a:t>
          </a:r>
        </a:p>
      </dsp:txBody>
      <dsp:txXfrm>
        <a:off x="2459659" y="3006599"/>
        <a:ext cx="1335937" cy="5343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CD136-437D-4D8B-A35D-1EAB08C0E20B}">
      <dsp:nvSpPr>
        <dsp:cNvPr id="0" name=""/>
        <dsp:cNvSpPr/>
      </dsp:nvSpPr>
      <dsp:spPr>
        <a:xfrm>
          <a:off x="0" y="0"/>
          <a:ext cx="3751676" cy="3541714"/>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7A0E755-F114-4C73-9612-1C716B480816}">
      <dsp:nvSpPr>
        <dsp:cNvPr id="0" name=""/>
        <dsp:cNvSpPr/>
      </dsp:nvSpPr>
      <dsp:spPr>
        <a:xfrm>
          <a:off x="2266" y="1062514"/>
          <a:ext cx="1412838" cy="1416685"/>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Country</a:t>
          </a:r>
        </a:p>
      </dsp:txBody>
      <dsp:txXfrm>
        <a:off x="71235" y="1131483"/>
        <a:ext cx="1274900" cy="1278747"/>
      </dsp:txXfrm>
    </dsp:sp>
    <dsp:sp modelId="{8ECA8813-458B-40EF-AC6F-541E95691436}">
      <dsp:nvSpPr>
        <dsp:cNvPr id="0" name=""/>
        <dsp:cNvSpPr/>
      </dsp:nvSpPr>
      <dsp:spPr>
        <a:xfrm>
          <a:off x="1500449" y="1062514"/>
          <a:ext cx="1412838" cy="1416685"/>
        </a:xfrm>
        <a:prstGeom prst="roundRect">
          <a:avLst/>
        </a:prstGeom>
        <a:gradFill rotWithShape="0">
          <a:gsLst>
            <a:gs pos="0">
              <a:schemeClr val="accent5">
                <a:hueOff val="-1654278"/>
                <a:satOff val="-8885"/>
                <a:lumOff val="3039"/>
                <a:alphaOff val="0"/>
                <a:tint val="94000"/>
                <a:satMod val="105000"/>
                <a:lumMod val="102000"/>
              </a:schemeClr>
            </a:gs>
            <a:gs pos="100000">
              <a:schemeClr val="accent5">
                <a:hueOff val="-1654278"/>
                <a:satOff val="-8885"/>
                <a:lumOff val="3039"/>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City</a:t>
          </a:r>
        </a:p>
      </dsp:txBody>
      <dsp:txXfrm>
        <a:off x="1569418" y="1131483"/>
        <a:ext cx="1274900" cy="1278747"/>
      </dsp:txXfrm>
    </dsp:sp>
    <dsp:sp modelId="{B74F3914-F6AD-40FC-A254-735569C59CAF}">
      <dsp:nvSpPr>
        <dsp:cNvPr id="0" name=""/>
        <dsp:cNvSpPr/>
      </dsp:nvSpPr>
      <dsp:spPr>
        <a:xfrm>
          <a:off x="2998631" y="1062514"/>
          <a:ext cx="1412838" cy="1416685"/>
        </a:xfrm>
        <a:prstGeom prst="roundRect">
          <a:avLst/>
        </a:prstGeom>
        <a:gradFill rotWithShape="0">
          <a:gsLst>
            <a:gs pos="0">
              <a:schemeClr val="accent5">
                <a:hueOff val="-3308557"/>
                <a:satOff val="-17770"/>
                <a:lumOff val="6078"/>
                <a:alphaOff val="0"/>
                <a:tint val="94000"/>
                <a:satMod val="105000"/>
                <a:lumMod val="102000"/>
              </a:schemeClr>
            </a:gs>
            <a:gs pos="100000">
              <a:schemeClr val="accent5">
                <a:hueOff val="-3308557"/>
                <a:satOff val="-17770"/>
                <a:lumOff val="6078"/>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Company</a:t>
          </a:r>
        </a:p>
      </dsp:txBody>
      <dsp:txXfrm>
        <a:off x="3067600" y="1131483"/>
        <a:ext cx="1274900" cy="127874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7DD73-5AA2-41B7-AE68-90A6B6BBA746}" type="datetimeFigureOut">
              <a:rPr lang="en-US" smtClean="0"/>
              <a:t>4/3/2020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05FE27-C403-4773-AA73-D48ABC90954D}" type="slidenum">
              <a:rPr lang="en-US" smtClean="0"/>
              <a:t>‹#›</a:t>
            </a:fld>
            <a:endParaRPr lang="en-US"/>
          </a:p>
        </p:txBody>
      </p:sp>
    </p:spTree>
    <p:extLst>
      <p:ext uri="{BB962C8B-B14F-4D97-AF65-F5344CB8AC3E}">
        <p14:creationId xmlns:p14="http://schemas.microsoft.com/office/powerpoint/2010/main" val="1735139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4/3/2020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4/3/2020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png"/><Relationship Id="rId7" Type="http://schemas.openxmlformats.org/officeDocument/2006/relationships/diagramQuickStyle" Target="../diagrams/quickStyle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38.PNG"/><Relationship Id="rId9" Type="http://schemas.microsoft.com/office/2007/relationships/diagramDrawing" Target="../diagrams/drawing6.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theconversation.com/fixing-australian-bike-share-goes-beyond-helmet-laws-10229" TargetMode="Externa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diagramLayout" Target="../diagrams/layout4.xml"/><Relationship Id="rId7" Type="http://schemas.openxmlformats.org/officeDocument/2006/relationships/image" Target="../media/image15.jpg"/><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21.png"/><Relationship Id="rId12"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diagramColors" Target="../diagrams/colors5.xml"/><Relationship Id="rId5" Type="http://schemas.openxmlformats.org/officeDocument/2006/relationships/image" Target="../media/image19.jpg"/><Relationship Id="rId10" Type="http://schemas.openxmlformats.org/officeDocument/2006/relationships/diagramQuickStyle" Target="../diagrams/quickStyle5.xml"/><Relationship Id="rId4" Type="http://schemas.openxmlformats.org/officeDocument/2006/relationships/image" Target="../media/image18.png"/><Relationship Id="rId9"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0" name="Group 9">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 name="Group 10">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24"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9"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40"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150" name="Group 11">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4"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grpSp>
      </p:grpSp>
      <p:sp useBgFill="1">
        <p:nvSpPr>
          <p:cNvPr id="51" name="Rectangle 50">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54"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5"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6"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1"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8B1B39CC-BEFB-4019-9838-7A8E81DE13AA}"/>
              </a:ext>
            </a:extLst>
          </p:cNvPr>
          <p:cNvSpPr>
            <a:spLocks noGrp="1"/>
          </p:cNvSpPr>
          <p:nvPr>
            <p:ph type="title"/>
          </p:nvPr>
        </p:nvSpPr>
        <p:spPr>
          <a:xfrm>
            <a:off x="1141412" y="1082673"/>
            <a:ext cx="3062033" cy="4708528"/>
          </a:xfrm>
        </p:spPr>
        <p:txBody>
          <a:bodyPr vert="horz" lIns="91440" tIns="45720" rIns="91440" bIns="45720" rtlCol="0" anchor="ctr">
            <a:normAutofit/>
          </a:bodyPr>
          <a:lstStyle/>
          <a:p>
            <a:pPr algn="r"/>
            <a:r>
              <a:rPr lang="en-US" sz="4400" b="1" dirty="0"/>
              <a:t>Bike Share</a:t>
            </a:r>
            <a:br>
              <a:rPr lang="en-US" sz="4400" b="1" dirty="0"/>
            </a:br>
            <a:r>
              <a:rPr lang="en-US" sz="4400" b="1" dirty="0"/>
              <a:t>program</a:t>
            </a:r>
          </a:p>
        </p:txBody>
      </p:sp>
      <p:cxnSp>
        <p:nvCxnSpPr>
          <p:cNvPr id="82" name="Straight Connector 81">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151" name="Subtitle 2">
            <a:extLst>
              <a:ext uri="{FF2B5EF4-FFF2-40B4-BE49-F238E27FC236}">
                <a16:creationId xmlns:a16="http://schemas.microsoft.com/office/drawing/2014/main" id="{324D74DC-951C-450E-97CC-4539BFF08CE1}"/>
              </a:ext>
            </a:extLst>
          </p:cNvPr>
          <p:cNvSpPr>
            <a:spLocks noGrp="1"/>
          </p:cNvSpPr>
          <p:nvPr>
            <p:ph type="body" sz="half" idx="2"/>
          </p:nvPr>
        </p:nvSpPr>
        <p:spPr>
          <a:xfrm>
            <a:off x="5297763" y="1082673"/>
            <a:ext cx="5751237" cy="4708528"/>
          </a:xfrm>
        </p:spPr>
        <p:txBody>
          <a:bodyPr vert="horz" lIns="91440" tIns="45720" rIns="91440" bIns="45720" rtlCol="0" anchor="ctr">
            <a:normAutofit/>
          </a:bodyPr>
          <a:lstStyle/>
          <a:p>
            <a:pPr indent="-228600">
              <a:buFont typeface="Arial" panose="020B0604020202020204" pitchFamily="34" charset="0"/>
              <a:buChar char="•"/>
            </a:pPr>
            <a:r>
              <a:rPr lang="en-US" sz="3600" dirty="0" err="1">
                <a:solidFill>
                  <a:schemeClr val="tx2">
                    <a:lumMod val="75000"/>
                  </a:schemeClr>
                </a:solidFill>
              </a:rPr>
              <a:t>Svitlana</a:t>
            </a:r>
            <a:r>
              <a:rPr lang="en-US" sz="3600" dirty="0">
                <a:solidFill>
                  <a:schemeClr val="tx2">
                    <a:lumMod val="75000"/>
                  </a:schemeClr>
                </a:solidFill>
              </a:rPr>
              <a:t> </a:t>
            </a:r>
            <a:r>
              <a:rPr lang="en-US" sz="3600" dirty="0" err="1">
                <a:solidFill>
                  <a:schemeClr val="tx2">
                    <a:lumMod val="75000"/>
                  </a:schemeClr>
                </a:solidFill>
              </a:rPr>
              <a:t>Nazarchuk</a:t>
            </a:r>
            <a:endParaRPr lang="en-US" sz="3600" dirty="0">
              <a:solidFill>
                <a:schemeClr val="tx2">
                  <a:lumMod val="75000"/>
                </a:schemeClr>
              </a:solidFill>
            </a:endParaRPr>
          </a:p>
          <a:p>
            <a:pPr indent="-228600">
              <a:buFont typeface="Arial" panose="020B0604020202020204" pitchFamily="34" charset="0"/>
              <a:buChar char="•"/>
            </a:pPr>
            <a:r>
              <a:rPr lang="en-US" sz="3600" dirty="0">
                <a:solidFill>
                  <a:schemeClr val="tx2">
                    <a:lumMod val="75000"/>
                  </a:schemeClr>
                </a:solidFill>
              </a:rPr>
              <a:t>Tasnuva Airen</a:t>
            </a:r>
          </a:p>
        </p:txBody>
      </p:sp>
      <p:grpSp>
        <p:nvGrpSpPr>
          <p:cNvPr id="84" name="Group 83">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85"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13867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3" name="Picture 2">
            <a:extLst>
              <a:ext uri="{FF2B5EF4-FFF2-40B4-BE49-F238E27FC236}">
                <a16:creationId xmlns:a16="http://schemas.microsoft.com/office/drawing/2014/main" id="{6551C300-1D7A-46C3-9EF6-0EAC9B1E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45" name="Group 144">
            <a:extLst>
              <a:ext uri="{FF2B5EF4-FFF2-40B4-BE49-F238E27FC236}">
                <a16:creationId xmlns:a16="http://schemas.microsoft.com/office/drawing/2014/main" id="{8EC1EDC6-1B42-4FCD-BC53-B1D05BFF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6" name="Group 145">
              <a:extLst>
                <a:ext uri="{FF2B5EF4-FFF2-40B4-BE49-F238E27FC236}">
                  <a16:creationId xmlns:a16="http://schemas.microsoft.com/office/drawing/2014/main" id="{633EFBCB-98A2-4F16-B3BB-BF9EC17846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8" name="Rectangle 5">
                <a:extLst>
                  <a:ext uri="{FF2B5EF4-FFF2-40B4-BE49-F238E27FC236}">
                    <a16:creationId xmlns:a16="http://schemas.microsoft.com/office/drawing/2014/main" id="{B399E29C-9CF8-4BD1-8750-949BA21268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9" name="Freeform 6">
                <a:extLst>
                  <a:ext uri="{FF2B5EF4-FFF2-40B4-BE49-F238E27FC236}">
                    <a16:creationId xmlns:a16="http://schemas.microsoft.com/office/drawing/2014/main" id="{CB02DFF7-56DA-42B6-B49A-C8926B841A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7">
                <a:extLst>
                  <a:ext uri="{FF2B5EF4-FFF2-40B4-BE49-F238E27FC236}">
                    <a16:creationId xmlns:a16="http://schemas.microsoft.com/office/drawing/2014/main" id="{07F77B45-21CD-43DB-AD58-24F814502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8">
                <a:extLst>
                  <a:ext uri="{FF2B5EF4-FFF2-40B4-BE49-F238E27FC236}">
                    <a16:creationId xmlns:a16="http://schemas.microsoft.com/office/drawing/2014/main" id="{F0151C40-12A4-4A09-A8B6-179A062EF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9">
                <a:extLst>
                  <a:ext uri="{FF2B5EF4-FFF2-40B4-BE49-F238E27FC236}">
                    <a16:creationId xmlns:a16="http://schemas.microsoft.com/office/drawing/2014/main" id="{F0146EA7-EB82-410D-A6ED-7C10C525A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10">
                <a:extLst>
                  <a:ext uri="{FF2B5EF4-FFF2-40B4-BE49-F238E27FC236}">
                    <a16:creationId xmlns:a16="http://schemas.microsoft.com/office/drawing/2014/main" id="{20DD5C02-0C86-4FA9-B82A-254EF58D3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11">
                <a:extLst>
                  <a:ext uri="{FF2B5EF4-FFF2-40B4-BE49-F238E27FC236}">
                    <a16:creationId xmlns:a16="http://schemas.microsoft.com/office/drawing/2014/main" id="{19ED9FD5-1147-400A-8A32-82A74F7AD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12">
                <a:extLst>
                  <a:ext uri="{FF2B5EF4-FFF2-40B4-BE49-F238E27FC236}">
                    <a16:creationId xmlns:a16="http://schemas.microsoft.com/office/drawing/2014/main" id="{E79E6A0D-4D79-4788-8769-B989488019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13">
                <a:extLst>
                  <a:ext uri="{FF2B5EF4-FFF2-40B4-BE49-F238E27FC236}">
                    <a16:creationId xmlns:a16="http://schemas.microsoft.com/office/drawing/2014/main" id="{A6F42038-BF59-409A-902B-AD7799149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14">
                <a:extLst>
                  <a:ext uri="{FF2B5EF4-FFF2-40B4-BE49-F238E27FC236}">
                    <a16:creationId xmlns:a16="http://schemas.microsoft.com/office/drawing/2014/main" id="{D8B0BD48-5982-4C95-A7C8-E0D230645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15">
                <a:extLst>
                  <a:ext uri="{FF2B5EF4-FFF2-40B4-BE49-F238E27FC236}">
                    <a16:creationId xmlns:a16="http://schemas.microsoft.com/office/drawing/2014/main" id="{F6C539D3-C6BD-4FB0-AA91-5AF1BF14C5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Line 16">
                <a:extLst>
                  <a:ext uri="{FF2B5EF4-FFF2-40B4-BE49-F238E27FC236}">
                    <a16:creationId xmlns:a16="http://schemas.microsoft.com/office/drawing/2014/main" id="{34F70AD6-B8F4-4F9D-8593-D4047107BD9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70" name="Freeform 17">
                <a:extLst>
                  <a:ext uri="{FF2B5EF4-FFF2-40B4-BE49-F238E27FC236}">
                    <a16:creationId xmlns:a16="http://schemas.microsoft.com/office/drawing/2014/main" id="{51EAB0E0-5DE2-4906-80B0-211A62478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18">
                <a:extLst>
                  <a:ext uri="{FF2B5EF4-FFF2-40B4-BE49-F238E27FC236}">
                    <a16:creationId xmlns:a16="http://schemas.microsoft.com/office/drawing/2014/main" id="{38E8B65E-526B-458D-85A5-21C0A1A74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Freeform 19">
                <a:extLst>
                  <a:ext uri="{FF2B5EF4-FFF2-40B4-BE49-F238E27FC236}">
                    <a16:creationId xmlns:a16="http://schemas.microsoft.com/office/drawing/2014/main" id="{CCE331A2-5388-42F4-A175-69310C1BE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Freeform 20">
                <a:extLst>
                  <a:ext uri="{FF2B5EF4-FFF2-40B4-BE49-F238E27FC236}">
                    <a16:creationId xmlns:a16="http://schemas.microsoft.com/office/drawing/2014/main" id="{4E758D69-ACA2-4888-84BB-B05B1FAF2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Rectangle 21">
                <a:extLst>
                  <a:ext uri="{FF2B5EF4-FFF2-40B4-BE49-F238E27FC236}">
                    <a16:creationId xmlns:a16="http://schemas.microsoft.com/office/drawing/2014/main" id="{078AAA22-796B-4F0E-85DA-B8B0E81115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5" name="Freeform 22">
                <a:extLst>
                  <a:ext uri="{FF2B5EF4-FFF2-40B4-BE49-F238E27FC236}">
                    <a16:creationId xmlns:a16="http://schemas.microsoft.com/office/drawing/2014/main" id="{D1254A9A-3E31-4A25-9A91-F9BC6CF6A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23">
                <a:extLst>
                  <a:ext uri="{FF2B5EF4-FFF2-40B4-BE49-F238E27FC236}">
                    <a16:creationId xmlns:a16="http://schemas.microsoft.com/office/drawing/2014/main" id="{18CADB3C-936C-476A-A261-28DD5ABA73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24">
                <a:extLst>
                  <a:ext uri="{FF2B5EF4-FFF2-40B4-BE49-F238E27FC236}">
                    <a16:creationId xmlns:a16="http://schemas.microsoft.com/office/drawing/2014/main" id="{771961D1-28D7-4CC1-A720-2933E8B91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25">
                <a:extLst>
                  <a:ext uri="{FF2B5EF4-FFF2-40B4-BE49-F238E27FC236}">
                    <a16:creationId xmlns:a16="http://schemas.microsoft.com/office/drawing/2014/main" id="{E7B8B616-B89E-4A1C-98DE-13B8B93947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26">
                <a:extLst>
                  <a:ext uri="{FF2B5EF4-FFF2-40B4-BE49-F238E27FC236}">
                    <a16:creationId xmlns:a16="http://schemas.microsoft.com/office/drawing/2014/main" id="{5D6CC1A1-D003-44BA-87E4-B3A7F3D30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27">
                <a:extLst>
                  <a:ext uri="{FF2B5EF4-FFF2-40B4-BE49-F238E27FC236}">
                    <a16:creationId xmlns:a16="http://schemas.microsoft.com/office/drawing/2014/main" id="{FF32749B-B34C-4FCB-A33A-0478844A9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28">
                <a:extLst>
                  <a:ext uri="{FF2B5EF4-FFF2-40B4-BE49-F238E27FC236}">
                    <a16:creationId xmlns:a16="http://schemas.microsoft.com/office/drawing/2014/main" id="{4455F261-AC57-4085-8989-4DBED747F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Freeform 29">
                <a:extLst>
                  <a:ext uri="{FF2B5EF4-FFF2-40B4-BE49-F238E27FC236}">
                    <a16:creationId xmlns:a16="http://schemas.microsoft.com/office/drawing/2014/main" id="{57CEA90D-DB58-4EC0-A55C-15FAF59E0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3" name="Freeform 30">
                <a:extLst>
                  <a:ext uri="{FF2B5EF4-FFF2-40B4-BE49-F238E27FC236}">
                    <a16:creationId xmlns:a16="http://schemas.microsoft.com/office/drawing/2014/main" id="{66BBB005-2E38-496A-A46C-FD2B0605C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4" name="Freeform 31">
                <a:extLst>
                  <a:ext uri="{FF2B5EF4-FFF2-40B4-BE49-F238E27FC236}">
                    <a16:creationId xmlns:a16="http://schemas.microsoft.com/office/drawing/2014/main" id="{E1A7618C-DE9D-401A-AD7A-784F19DA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47" name="Group 146">
              <a:extLst>
                <a:ext uri="{FF2B5EF4-FFF2-40B4-BE49-F238E27FC236}">
                  <a16:creationId xmlns:a16="http://schemas.microsoft.com/office/drawing/2014/main" id="{5E441C57-A0CF-4D49-9609-55CB4646BD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8" name="Freeform 32">
                <a:extLst>
                  <a:ext uri="{FF2B5EF4-FFF2-40B4-BE49-F238E27FC236}">
                    <a16:creationId xmlns:a16="http://schemas.microsoft.com/office/drawing/2014/main" id="{2D3240AD-75B9-452B-9967-D05B40DE5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33">
                <a:extLst>
                  <a:ext uri="{FF2B5EF4-FFF2-40B4-BE49-F238E27FC236}">
                    <a16:creationId xmlns:a16="http://schemas.microsoft.com/office/drawing/2014/main" id="{6A557EE5-4777-4655-A433-05006D841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34">
                <a:extLst>
                  <a:ext uri="{FF2B5EF4-FFF2-40B4-BE49-F238E27FC236}">
                    <a16:creationId xmlns:a16="http://schemas.microsoft.com/office/drawing/2014/main" id="{6B721B6E-8FF2-470B-A180-C594E8271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35">
                <a:extLst>
                  <a:ext uri="{FF2B5EF4-FFF2-40B4-BE49-F238E27FC236}">
                    <a16:creationId xmlns:a16="http://schemas.microsoft.com/office/drawing/2014/main" id="{23E045A6-2D54-488D-B5F0-688518430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36">
                <a:extLst>
                  <a:ext uri="{FF2B5EF4-FFF2-40B4-BE49-F238E27FC236}">
                    <a16:creationId xmlns:a16="http://schemas.microsoft.com/office/drawing/2014/main" id="{2A4F07ED-57C7-4FF7-ABF8-793FC03A2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37">
                <a:extLst>
                  <a:ext uri="{FF2B5EF4-FFF2-40B4-BE49-F238E27FC236}">
                    <a16:creationId xmlns:a16="http://schemas.microsoft.com/office/drawing/2014/main" id="{8829D0E6-D04F-4297-A784-6837F13E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38">
                <a:extLst>
                  <a:ext uri="{FF2B5EF4-FFF2-40B4-BE49-F238E27FC236}">
                    <a16:creationId xmlns:a16="http://schemas.microsoft.com/office/drawing/2014/main" id="{9477D3D3-AA00-446F-B05D-EBBA25D3C9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39">
                <a:extLst>
                  <a:ext uri="{FF2B5EF4-FFF2-40B4-BE49-F238E27FC236}">
                    <a16:creationId xmlns:a16="http://schemas.microsoft.com/office/drawing/2014/main" id="{5AC450AD-A350-42FA-B7EA-103D4416B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40">
                <a:extLst>
                  <a:ext uri="{FF2B5EF4-FFF2-40B4-BE49-F238E27FC236}">
                    <a16:creationId xmlns:a16="http://schemas.microsoft.com/office/drawing/2014/main" id="{A10F783A-EC27-47BE-A21D-3531A036FA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Rectangle 41">
                <a:extLst>
                  <a:ext uri="{FF2B5EF4-FFF2-40B4-BE49-F238E27FC236}">
                    <a16:creationId xmlns:a16="http://schemas.microsoft.com/office/drawing/2014/main" id="{A2CBE444-D00C-4C80-9F29-42A250C50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186" name="Rectangle 185">
            <a:extLst>
              <a:ext uri="{FF2B5EF4-FFF2-40B4-BE49-F238E27FC236}">
                <a16:creationId xmlns:a16="http://schemas.microsoft.com/office/drawing/2014/main" id="{E22AC1FF-9472-4A93-BE19-AE0C24FE5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B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C06A1397-64E0-4853-ADE2-3EE143B26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5A72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close up of a map&#10;&#10;Description automatically generated">
            <a:extLst>
              <a:ext uri="{FF2B5EF4-FFF2-40B4-BE49-F238E27FC236}">
                <a16:creationId xmlns:a16="http://schemas.microsoft.com/office/drawing/2014/main" id="{F9BC08E8-6AF0-465B-B4EE-95835951797F}"/>
              </a:ext>
            </a:extLst>
          </p:cNvPr>
          <p:cNvPicPr>
            <a:picLocks noChangeAspect="1"/>
          </p:cNvPicPr>
          <p:nvPr/>
        </p:nvPicPr>
        <p:blipFill rotWithShape="1">
          <a:blip r:embed="rId4"/>
          <a:srcRect l="4122" r="942" b="1"/>
          <a:stretch/>
        </p:blipFill>
        <p:spPr>
          <a:xfrm>
            <a:off x="318740" y="325755"/>
            <a:ext cx="11611323" cy="6116003"/>
          </a:xfrm>
          <a:prstGeom prst="rect">
            <a:avLst/>
          </a:prstGeom>
        </p:spPr>
      </p:pic>
    </p:spTree>
    <p:extLst>
      <p:ext uri="{BB962C8B-B14F-4D97-AF65-F5344CB8AC3E}">
        <p14:creationId xmlns:p14="http://schemas.microsoft.com/office/powerpoint/2010/main" val="3686318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0" name="Group 9">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 name="Group 10">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0"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2" name="Group 11">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51" name="Rectangle 50">
            <a:extLst>
              <a:ext uri="{FF2B5EF4-FFF2-40B4-BE49-F238E27FC236}">
                <a16:creationId xmlns:a16="http://schemas.microsoft.com/office/drawing/2014/main" id="{C068D0EE-C6C8-484A-AFB7-3602BA27F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DE5FB8C-CC3F-4C24-BF4F-1B5999DE6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map&#10;&#10;Description automatically generated">
            <a:extLst>
              <a:ext uri="{FF2B5EF4-FFF2-40B4-BE49-F238E27FC236}">
                <a16:creationId xmlns:a16="http://schemas.microsoft.com/office/drawing/2014/main" id="{20FF3160-CF30-4A0C-AE68-B38BAED4A410}"/>
              </a:ext>
            </a:extLst>
          </p:cNvPr>
          <p:cNvPicPr>
            <a:picLocks noChangeAspect="1"/>
          </p:cNvPicPr>
          <p:nvPr/>
        </p:nvPicPr>
        <p:blipFill rotWithShape="1">
          <a:blip r:embed="rId4"/>
          <a:srcRect t="8248" r="1172"/>
          <a:stretch/>
        </p:blipFill>
        <p:spPr>
          <a:xfrm>
            <a:off x="248900" y="333375"/>
            <a:ext cx="11492313" cy="6177119"/>
          </a:xfrm>
          <a:prstGeom prst="rect">
            <a:avLst/>
          </a:prstGeom>
        </p:spPr>
      </p:pic>
    </p:spTree>
    <p:extLst>
      <p:ext uri="{BB962C8B-B14F-4D97-AF65-F5344CB8AC3E}">
        <p14:creationId xmlns:p14="http://schemas.microsoft.com/office/powerpoint/2010/main" val="1898344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B1C6FC3-0FE6-4434-9E4B-EAFBA0A70C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 name="Rectangle 16">
              <a:extLst>
                <a:ext uri="{FF2B5EF4-FFF2-40B4-BE49-F238E27FC236}">
                  <a16:creationId xmlns:a16="http://schemas.microsoft.com/office/drawing/2014/main" id="{9156B579-F859-47C9-8CE6-6AA5A6D28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5D373606-D644-43C0-8B02-C662AABC39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grpSp>
        <p:nvGrpSpPr>
          <p:cNvPr id="20" name="Group 19">
            <a:extLst>
              <a:ext uri="{FF2B5EF4-FFF2-40B4-BE49-F238E27FC236}">
                <a16:creationId xmlns:a16="http://schemas.microsoft.com/office/drawing/2014/main" id="{ACF91339-3F26-4B01-8848-0F6E5575A6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133"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1" name="Rectangle 5">
              <a:extLst>
                <a:ext uri="{FF2B5EF4-FFF2-40B4-BE49-F238E27FC236}">
                  <a16:creationId xmlns:a16="http://schemas.microsoft.com/office/drawing/2014/main" id="{427B1D67-3EFB-4795-BC0A-61BC061C23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2" name="Freeform 6">
              <a:extLst>
                <a:ext uri="{FF2B5EF4-FFF2-40B4-BE49-F238E27FC236}">
                  <a16:creationId xmlns:a16="http://schemas.microsoft.com/office/drawing/2014/main" id="{7571FBAA-7DDE-485C-BF13-85E6632D78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7">
              <a:extLst>
                <a:ext uri="{FF2B5EF4-FFF2-40B4-BE49-F238E27FC236}">
                  <a16:creationId xmlns:a16="http://schemas.microsoft.com/office/drawing/2014/main" id="{2C3516AC-3270-4ABA-A2BC-E8F32B8A9D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Rectangle 8">
              <a:extLst>
                <a:ext uri="{FF2B5EF4-FFF2-40B4-BE49-F238E27FC236}">
                  <a16:creationId xmlns:a16="http://schemas.microsoft.com/office/drawing/2014/main" id="{F5FA18A4-61A5-473D-AEC7-9E909F8CFC9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5" name="Freeform 9">
              <a:extLst>
                <a:ext uri="{FF2B5EF4-FFF2-40B4-BE49-F238E27FC236}">
                  <a16:creationId xmlns:a16="http://schemas.microsoft.com/office/drawing/2014/main" id="{C22DBFE3-3815-4E85-8A6B-9A07712234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0">
              <a:extLst>
                <a:ext uri="{FF2B5EF4-FFF2-40B4-BE49-F238E27FC236}">
                  <a16:creationId xmlns:a16="http://schemas.microsoft.com/office/drawing/2014/main" id="{B2F02F6C-35B9-40A1-ADD1-036A80BCF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1">
              <a:extLst>
                <a:ext uri="{FF2B5EF4-FFF2-40B4-BE49-F238E27FC236}">
                  <a16:creationId xmlns:a16="http://schemas.microsoft.com/office/drawing/2014/main" id="{B5C332AB-BA01-4BBD-A363-4F5835545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2">
              <a:extLst>
                <a:ext uri="{FF2B5EF4-FFF2-40B4-BE49-F238E27FC236}">
                  <a16:creationId xmlns:a16="http://schemas.microsoft.com/office/drawing/2014/main" id="{6E313214-2528-4C88-8226-BB2A2E1335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3">
              <a:extLst>
                <a:ext uri="{FF2B5EF4-FFF2-40B4-BE49-F238E27FC236}">
                  <a16:creationId xmlns:a16="http://schemas.microsoft.com/office/drawing/2014/main" id="{DF892018-DF6D-48D5-8AB7-5957595B55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4">
              <a:extLst>
                <a:ext uri="{FF2B5EF4-FFF2-40B4-BE49-F238E27FC236}">
                  <a16:creationId xmlns:a16="http://schemas.microsoft.com/office/drawing/2014/main" id="{93A850A7-4500-4CC7-A5FD-A1FA7993E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5">
              <a:extLst>
                <a:ext uri="{FF2B5EF4-FFF2-40B4-BE49-F238E27FC236}">
                  <a16:creationId xmlns:a16="http://schemas.microsoft.com/office/drawing/2014/main" id="{FACAA825-3475-43C7-ADCE-DB6FAADA57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6">
              <a:extLst>
                <a:ext uri="{FF2B5EF4-FFF2-40B4-BE49-F238E27FC236}">
                  <a16:creationId xmlns:a16="http://schemas.microsoft.com/office/drawing/2014/main" id="{00451685-350B-4B89-A512-13A23216BA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7">
              <a:extLst>
                <a:ext uri="{FF2B5EF4-FFF2-40B4-BE49-F238E27FC236}">
                  <a16:creationId xmlns:a16="http://schemas.microsoft.com/office/drawing/2014/main" id="{04A404C7-A995-4BE4-8673-CA014AE11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8">
              <a:extLst>
                <a:ext uri="{FF2B5EF4-FFF2-40B4-BE49-F238E27FC236}">
                  <a16:creationId xmlns:a16="http://schemas.microsoft.com/office/drawing/2014/main" id="{0E534A8D-4535-4FED-B9CD-C0F0D6AF32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9">
              <a:extLst>
                <a:ext uri="{FF2B5EF4-FFF2-40B4-BE49-F238E27FC236}">
                  <a16:creationId xmlns:a16="http://schemas.microsoft.com/office/drawing/2014/main" id="{F0A1DEDA-0C4E-4927-BFAF-02516CF53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0">
              <a:extLst>
                <a:ext uri="{FF2B5EF4-FFF2-40B4-BE49-F238E27FC236}">
                  <a16:creationId xmlns:a16="http://schemas.microsoft.com/office/drawing/2014/main" id="{B21E2F8B-1724-4328-B646-445DE4F1F0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1">
              <a:extLst>
                <a:ext uri="{FF2B5EF4-FFF2-40B4-BE49-F238E27FC236}">
                  <a16:creationId xmlns:a16="http://schemas.microsoft.com/office/drawing/2014/main" id="{808DAA0B-E999-4DEC-BE7C-3F412C332D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2">
              <a:extLst>
                <a:ext uri="{FF2B5EF4-FFF2-40B4-BE49-F238E27FC236}">
                  <a16:creationId xmlns:a16="http://schemas.microsoft.com/office/drawing/2014/main" id="{EBCE22A2-2EE0-4E15-8505-600937FEE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3">
              <a:extLst>
                <a:ext uri="{FF2B5EF4-FFF2-40B4-BE49-F238E27FC236}">
                  <a16:creationId xmlns:a16="http://schemas.microsoft.com/office/drawing/2014/main" id="{4D772DD9-073C-47A0-ADB9-7D2CFAECFC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4">
              <a:extLst>
                <a:ext uri="{FF2B5EF4-FFF2-40B4-BE49-F238E27FC236}">
                  <a16:creationId xmlns:a16="http://schemas.microsoft.com/office/drawing/2014/main" id="{5C0B35F2-7DE3-4A0C-8C50-DA08120AB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5">
              <a:extLst>
                <a:ext uri="{FF2B5EF4-FFF2-40B4-BE49-F238E27FC236}">
                  <a16:creationId xmlns:a16="http://schemas.microsoft.com/office/drawing/2014/main" id="{F14C7442-00C7-49C1-AE8A-A719816AD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6">
              <a:extLst>
                <a:ext uri="{FF2B5EF4-FFF2-40B4-BE49-F238E27FC236}">
                  <a16:creationId xmlns:a16="http://schemas.microsoft.com/office/drawing/2014/main" id="{7CA8A798-2044-4FD0-8CBC-178C1BD8C3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7">
              <a:extLst>
                <a:ext uri="{FF2B5EF4-FFF2-40B4-BE49-F238E27FC236}">
                  <a16:creationId xmlns:a16="http://schemas.microsoft.com/office/drawing/2014/main" id="{6F446AA7-D2E4-4DF2-BB12-AD2DCC8E4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8">
              <a:extLst>
                <a:ext uri="{FF2B5EF4-FFF2-40B4-BE49-F238E27FC236}">
                  <a16:creationId xmlns:a16="http://schemas.microsoft.com/office/drawing/2014/main" id="{C00BD973-DDA6-4969-BFBC-2910297E24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9">
              <a:extLst>
                <a:ext uri="{FF2B5EF4-FFF2-40B4-BE49-F238E27FC236}">
                  <a16:creationId xmlns:a16="http://schemas.microsoft.com/office/drawing/2014/main" id="{05C12429-8F61-4D99-8793-3146BA57C2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0">
              <a:extLst>
                <a:ext uri="{FF2B5EF4-FFF2-40B4-BE49-F238E27FC236}">
                  <a16:creationId xmlns:a16="http://schemas.microsoft.com/office/drawing/2014/main" id="{E461EF39-CD5C-4EB8-8D62-9E14932E6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1">
              <a:extLst>
                <a:ext uri="{FF2B5EF4-FFF2-40B4-BE49-F238E27FC236}">
                  <a16:creationId xmlns:a16="http://schemas.microsoft.com/office/drawing/2014/main" id="{93938A9D-031B-498C-AEE7-3D4A64AAD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2">
              <a:extLst>
                <a:ext uri="{FF2B5EF4-FFF2-40B4-BE49-F238E27FC236}">
                  <a16:creationId xmlns:a16="http://schemas.microsoft.com/office/drawing/2014/main" id="{3765635E-E9CA-438E-9AA1-5D5EFD497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Rectangle 33">
              <a:extLst>
                <a:ext uri="{FF2B5EF4-FFF2-40B4-BE49-F238E27FC236}">
                  <a16:creationId xmlns:a16="http://schemas.microsoft.com/office/drawing/2014/main" id="{21546E38-8BDD-49C3-B3AD-D4933FCBC31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0" name="Freeform 34">
              <a:extLst>
                <a:ext uri="{FF2B5EF4-FFF2-40B4-BE49-F238E27FC236}">
                  <a16:creationId xmlns:a16="http://schemas.microsoft.com/office/drawing/2014/main" id="{6D89E49E-3AB6-4DC0-91E7-92EF1C6A87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5">
              <a:extLst>
                <a:ext uri="{FF2B5EF4-FFF2-40B4-BE49-F238E27FC236}">
                  <a16:creationId xmlns:a16="http://schemas.microsoft.com/office/drawing/2014/main" id="{D1303FFC-7F2E-462B-B11D-86F3D81BF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36">
              <a:extLst>
                <a:ext uri="{FF2B5EF4-FFF2-40B4-BE49-F238E27FC236}">
                  <a16:creationId xmlns:a16="http://schemas.microsoft.com/office/drawing/2014/main" id="{DE25E1F8-55DE-4DC5-81A4-37DA75E4E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7">
              <a:extLst>
                <a:ext uri="{FF2B5EF4-FFF2-40B4-BE49-F238E27FC236}">
                  <a16:creationId xmlns:a16="http://schemas.microsoft.com/office/drawing/2014/main" id="{8CDED82A-A993-4523-9441-FCF49CB5D1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8">
              <a:extLst>
                <a:ext uri="{FF2B5EF4-FFF2-40B4-BE49-F238E27FC236}">
                  <a16:creationId xmlns:a16="http://schemas.microsoft.com/office/drawing/2014/main" id="{C1AFE111-B375-493C-A21D-134FCBDB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39">
              <a:extLst>
                <a:ext uri="{FF2B5EF4-FFF2-40B4-BE49-F238E27FC236}">
                  <a16:creationId xmlns:a16="http://schemas.microsoft.com/office/drawing/2014/main" id="{037BF4E5-6D6E-482A-A24A-E320E1D0E1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0">
              <a:extLst>
                <a:ext uri="{FF2B5EF4-FFF2-40B4-BE49-F238E27FC236}">
                  <a16:creationId xmlns:a16="http://schemas.microsoft.com/office/drawing/2014/main" id="{38214D87-DD5D-4691-BF55-F270727018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1">
              <a:extLst>
                <a:ext uri="{FF2B5EF4-FFF2-40B4-BE49-F238E27FC236}">
                  <a16:creationId xmlns:a16="http://schemas.microsoft.com/office/drawing/2014/main" id="{6D3FBDE6-C313-4C44-B971-B34635468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42">
              <a:extLst>
                <a:ext uri="{FF2B5EF4-FFF2-40B4-BE49-F238E27FC236}">
                  <a16:creationId xmlns:a16="http://schemas.microsoft.com/office/drawing/2014/main" id="{F528E702-4734-4CAB-97C7-737D868F5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43">
              <a:extLst>
                <a:ext uri="{FF2B5EF4-FFF2-40B4-BE49-F238E27FC236}">
                  <a16:creationId xmlns:a16="http://schemas.microsoft.com/office/drawing/2014/main" id="{88136305-A716-46EA-A45F-7787C694F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44">
              <a:extLst>
                <a:ext uri="{FF2B5EF4-FFF2-40B4-BE49-F238E27FC236}">
                  <a16:creationId xmlns:a16="http://schemas.microsoft.com/office/drawing/2014/main" id="{4187204B-C8DD-44A6-AC1A-F21D18F669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Rectangle 45">
              <a:extLst>
                <a:ext uri="{FF2B5EF4-FFF2-40B4-BE49-F238E27FC236}">
                  <a16:creationId xmlns:a16="http://schemas.microsoft.com/office/drawing/2014/main" id="{6DD06B75-D598-40D9-B8BF-9721316E709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2" name="Freeform 46">
              <a:extLst>
                <a:ext uri="{FF2B5EF4-FFF2-40B4-BE49-F238E27FC236}">
                  <a16:creationId xmlns:a16="http://schemas.microsoft.com/office/drawing/2014/main" id="{E8D513EA-D2F2-4B72-8C9F-0F2ADA523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47">
              <a:extLst>
                <a:ext uri="{FF2B5EF4-FFF2-40B4-BE49-F238E27FC236}">
                  <a16:creationId xmlns:a16="http://schemas.microsoft.com/office/drawing/2014/main" id="{0D147329-C850-46D8-9986-D14AC9140E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48">
              <a:extLst>
                <a:ext uri="{FF2B5EF4-FFF2-40B4-BE49-F238E27FC236}">
                  <a16:creationId xmlns:a16="http://schemas.microsoft.com/office/drawing/2014/main" id="{5573F0D3-BA73-4060-8D3B-07BEC55F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49">
              <a:extLst>
                <a:ext uri="{FF2B5EF4-FFF2-40B4-BE49-F238E27FC236}">
                  <a16:creationId xmlns:a16="http://schemas.microsoft.com/office/drawing/2014/main" id="{5323672F-2475-40AC-8C0F-6CD7324B39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0">
              <a:extLst>
                <a:ext uri="{FF2B5EF4-FFF2-40B4-BE49-F238E27FC236}">
                  <a16:creationId xmlns:a16="http://schemas.microsoft.com/office/drawing/2014/main" id="{7B0EF5E8-887B-446C-9459-0707ECE3D9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51">
              <a:extLst>
                <a:ext uri="{FF2B5EF4-FFF2-40B4-BE49-F238E27FC236}">
                  <a16:creationId xmlns:a16="http://schemas.microsoft.com/office/drawing/2014/main" id="{29BE4652-0F1E-4519-8787-62EBB3D87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52">
              <a:extLst>
                <a:ext uri="{FF2B5EF4-FFF2-40B4-BE49-F238E27FC236}">
                  <a16:creationId xmlns:a16="http://schemas.microsoft.com/office/drawing/2014/main" id="{4A268FBD-6879-416B-8AB0-73BF73637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53">
              <a:extLst>
                <a:ext uri="{FF2B5EF4-FFF2-40B4-BE49-F238E27FC236}">
                  <a16:creationId xmlns:a16="http://schemas.microsoft.com/office/drawing/2014/main" id="{3D986CF2-B129-4550-A27B-8C82C9CAC9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54">
              <a:extLst>
                <a:ext uri="{FF2B5EF4-FFF2-40B4-BE49-F238E27FC236}">
                  <a16:creationId xmlns:a16="http://schemas.microsoft.com/office/drawing/2014/main" id="{E340F934-32AF-4C03-9AFD-1D54DF4C14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55">
              <a:extLst>
                <a:ext uri="{FF2B5EF4-FFF2-40B4-BE49-F238E27FC236}">
                  <a16:creationId xmlns:a16="http://schemas.microsoft.com/office/drawing/2014/main" id="{0D58128A-77AD-4168-874A-4CADD56CC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56">
              <a:extLst>
                <a:ext uri="{FF2B5EF4-FFF2-40B4-BE49-F238E27FC236}">
                  <a16:creationId xmlns:a16="http://schemas.microsoft.com/office/drawing/2014/main" id="{1AA9BAAA-B13C-4A0A-BDED-AF91E06151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57">
              <a:extLst>
                <a:ext uri="{FF2B5EF4-FFF2-40B4-BE49-F238E27FC236}">
                  <a16:creationId xmlns:a16="http://schemas.microsoft.com/office/drawing/2014/main" id="{9FC52BEC-DF15-46FD-9B22-B3CF0A3F6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58">
              <a:extLst>
                <a:ext uri="{FF2B5EF4-FFF2-40B4-BE49-F238E27FC236}">
                  <a16:creationId xmlns:a16="http://schemas.microsoft.com/office/drawing/2014/main" id="{95ACC0BA-E65B-447A-B0FE-80BCFF4C3C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15F39956-46AD-40F6-9839-5E69E913BB0C}"/>
              </a:ext>
            </a:extLst>
          </p:cNvPr>
          <p:cNvSpPr>
            <a:spLocks noGrp="1"/>
          </p:cNvSpPr>
          <p:nvPr>
            <p:ph type="title"/>
          </p:nvPr>
        </p:nvSpPr>
        <p:spPr>
          <a:xfrm>
            <a:off x="8622619" y="2765611"/>
            <a:ext cx="2948240" cy="1478570"/>
          </a:xfrm>
        </p:spPr>
        <p:txBody>
          <a:bodyPr>
            <a:normAutofit/>
          </a:bodyPr>
          <a:lstStyle/>
          <a:p>
            <a:r>
              <a:rPr lang="en-US" sz="3200" dirty="0"/>
              <a:t>CITIBIKE Statistics</a:t>
            </a:r>
          </a:p>
        </p:txBody>
      </p:sp>
      <p:pic>
        <p:nvPicPr>
          <p:cNvPr id="9" name="Picture 8" descr="A screenshot of a cell phone&#10;&#10;Description automatically generated">
            <a:extLst>
              <a:ext uri="{FF2B5EF4-FFF2-40B4-BE49-F238E27FC236}">
                <a16:creationId xmlns:a16="http://schemas.microsoft.com/office/drawing/2014/main" id="{892E2A77-17DC-4A92-936A-F3AC35B072F7}"/>
              </a:ext>
            </a:extLst>
          </p:cNvPr>
          <p:cNvPicPr>
            <a:picLocks noChangeAspect="1"/>
          </p:cNvPicPr>
          <p:nvPr/>
        </p:nvPicPr>
        <p:blipFill rotWithShape="1">
          <a:blip r:embed="rId4"/>
          <a:srcRect t="11023" r="-2" b="4613"/>
          <a:stretch/>
        </p:blipFill>
        <p:spPr>
          <a:xfrm>
            <a:off x="-5597" y="1"/>
            <a:ext cx="7558541" cy="3427413"/>
          </a:xfrm>
          <a:custGeom>
            <a:avLst/>
            <a:gdLst/>
            <a:ahLst/>
            <a:cxnLst/>
            <a:rect l="l" t="t" r="r" b="b"/>
            <a:pathLst>
              <a:path w="7558541" h="3427413">
                <a:moveTo>
                  <a:pt x="0" y="0"/>
                </a:moveTo>
                <a:lnTo>
                  <a:pt x="7558541" y="0"/>
                </a:lnTo>
                <a:lnTo>
                  <a:pt x="7558541" y="3427413"/>
                </a:lnTo>
                <a:lnTo>
                  <a:pt x="0" y="3427413"/>
                </a:lnTo>
                <a:close/>
              </a:path>
            </a:pathLst>
          </a:custGeom>
        </p:spPr>
      </p:pic>
      <p:pic>
        <p:nvPicPr>
          <p:cNvPr id="5" name="Content Placeholder 4" descr="A screenshot of a map&#10;&#10;Description automatically generated">
            <a:extLst>
              <a:ext uri="{FF2B5EF4-FFF2-40B4-BE49-F238E27FC236}">
                <a16:creationId xmlns:a16="http://schemas.microsoft.com/office/drawing/2014/main" id="{4B1A8FB6-BE27-4887-8E41-71FF00AA6782}"/>
              </a:ext>
            </a:extLst>
          </p:cNvPr>
          <p:cNvPicPr>
            <a:picLocks noChangeAspect="1"/>
          </p:cNvPicPr>
          <p:nvPr/>
        </p:nvPicPr>
        <p:blipFill rotWithShape="1">
          <a:blip r:embed="rId5"/>
          <a:srcRect r="-2" b="15558"/>
          <a:stretch/>
        </p:blipFill>
        <p:spPr>
          <a:xfrm>
            <a:off x="-5597" y="3427414"/>
            <a:ext cx="7558541" cy="3430587"/>
          </a:xfrm>
          <a:custGeom>
            <a:avLst/>
            <a:gdLst/>
            <a:ahLst/>
            <a:cxnLst/>
            <a:rect l="l" t="t" r="r" b="b"/>
            <a:pathLst>
              <a:path w="7558541" h="3430587">
                <a:moveTo>
                  <a:pt x="0" y="0"/>
                </a:moveTo>
                <a:lnTo>
                  <a:pt x="7558541" y="0"/>
                </a:lnTo>
                <a:lnTo>
                  <a:pt x="7558541" y="3430587"/>
                </a:lnTo>
                <a:lnTo>
                  <a:pt x="0" y="3430587"/>
                </a:lnTo>
                <a:close/>
              </a:path>
            </a:pathLst>
          </a:custGeom>
        </p:spPr>
      </p:pic>
      <p:cxnSp>
        <p:nvCxnSpPr>
          <p:cNvPr id="76" name="Straight Connector 75">
            <a:extLst>
              <a:ext uri="{FF2B5EF4-FFF2-40B4-BE49-F238E27FC236}">
                <a16:creationId xmlns:a16="http://schemas.microsoft.com/office/drawing/2014/main" id="{79CECD47-BAAC-4DB7-9799-B92EA5BDB5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895"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78" name="Straight Connector 77">
            <a:extLst>
              <a:ext uri="{FF2B5EF4-FFF2-40B4-BE49-F238E27FC236}">
                <a16:creationId xmlns:a16="http://schemas.microsoft.com/office/drawing/2014/main" id="{42B5FFEC-000D-4A6E-A8E7-0549AD40B5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7558541"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Tree>
    <p:extLst>
      <p:ext uri="{BB962C8B-B14F-4D97-AF65-F5344CB8AC3E}">
        <p14:creationId xmlns:p14="http://schemas.microsoft.com/office/powerpoint/2010/main" val="2888419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2C113195-43EA-4B6A-B281-C0458D9263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8" name="Rectangle 87">
              <a:extLst>
                <a:ext uri="{FF2B5EF4-FFF2-40B4-BE49-F238E27FC236}">
                  <a16:creationId xmlns:a16="http://schemas.microsoft.com/office/drawing/2014/main" id="{27DEAF6E-67FE-4877-B38B-0F2BF7857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2">
              <a:extLst>
                <a:ext uri="{FF2B5EF4-FFF2-40B4-BE49-F238E27FC236}">
                  <a16:creationId xmlns:a16="http://schemas.microsoft.com/office/drawing/2014/main" id="{F60C980E-E723-46CF-9296-C7BBA4DB83C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91" name="Group 90">
            <a:extLst>
              <a:ext uri="{FF2B5EF4-FFF2-40B4-BE49-F238E27FC236}">
                <a16:creationId xmlns:a16="http://schemas.microsoft.com/office/drawing/2014/main" id="{98D36904-1712-4C81-B063-66E1D4777F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40302"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92" name="Rectangle 5">
              <a:extLst>
                <a:ext uri="{FF2B5EF4-FFF2-40B4-BE49-F238E27FC236}">
                  <a16:creationId xmlns:a16="http://schemas.microsoft.com/office/drawing/2014/main" id="{BEA28722-E2AF-4D8D-9E59-65B94630A3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3" name="Freeform 6">
              <a:extLst>
                <a:ext uri="{FF2B5EF4-FFF2-40B4-BE49-F238E27FC236}">
                  <a16:creationId xmlns:a16="http://schemas.microsoft.com/office/drawing/2014/main" id="{A279E077-7DAF-4B93-BE2C-98F6B13A11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7">
              <a:extLst>
                <a:ext uri="{FF2B5EF4-FFF2-40B4-BE49-F238E27FC236}">
                  <a16:creationId xmlns:a16="http://schemas.microsoft.com/office/drawing/2014/main" id="{E78603D6-020D-4269-95E5-2E17499DA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Rectangle 8">
              <a:extLst>
                <a:ext uri="{FF2B5EF4-FFF2-40B4-BE49-F238E27FC236}">
                  <a16:creationId xmlns:a16="http://schemas.microsoft.com/office/drawing/2014/main" id="{CE9500AA-AB8C-4023-967A-11555F0F48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6" name="Freeform 9">
              <a:extLst>
                <a:ext uri="{FF2B5EF4-FFF2-40B4-BE49-F238E27FC236}">
                  <a16:creationId xmlns:a16="http://schemas.microsoft.com/office/drawing/2014/main" id="{1B716630-BD94-436E-9E9C-5D534092DF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10">
              <a:extLst>
                <a:ext uri="{FF2B5EF4-FFF2-40B4-BE49-F238E27FC236}">
                  <a16:creationId xmlns:a16="http://schemas.microsoft.com/office/drawing/2014/main" id="{4CE6FCD2-8177-4A45-88ED-A2B986102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11">
              <a:extLst>
                <a:ext uri="{FF2B5EF4-FFF2-40B4-BE49-F238E27FC236}">
                  <a16:creationId xmlns:a16="http://schemas.microsoft.com/office/drawing/2014/main" id="{E32BEED2-100A-48B2-B552-07B54EEC4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2">
              <a:extLst>
                <a:ext uri="{FF2B5EF4-FFF2-40B4-BE49-F238E27FC236}">
                  <a16:creationId xmlns:a16="http://schemas.microsoft.com/office/drawing/2014/main" id="{839DB29D-A8C6-484A-A747-14733D5B3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3">
              <a:extLst>
                <a:ext uri="{FF2B5EF4-FFF2-40B4-BE49-F238E27FC236}">
                  <a16:creationId xmlns:a16="http://schemas.microsoft.com/office/drawing/2014/main" id="{B1A468B2-ABD1-447D-89DC-7A9CFBBCB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14">
              <a:extLst>
                <a:ext uri="{FF2B5EF4-FFF2-40B4-BE49-F238E27FC236}">
                  <a16:creationId xmlns:a16="http://schemas.microsoft.com/office/drawing/2014/main" id="{219C1A45-C8B0-48AE-B5A9-A1B40B43B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15">
              <a:extLst>
                <a:ext uri="{FF2B5EF4-FFF2-40B4-BE49-F238E27FC236}">
                  <a16:creationId xmlns:a16="http://schemas.microsoft.com/office/drawing/2014/main" id="{F2910D68-E982-47F7-A53C-ABA0CB34F7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16">
              <a:extLst>
                <a:ext uri="{FF2B5EF4-FFF2-40B4-BE49-F238E27FC236}">
                  <a16:creationId xmlns:a16="http://schemas.microsoft.com/office/drawing/2014/main" id="{C4B84BAD-BCB3-4BF2-8A3C-3391BF4AB6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17">
              <a:extLst>
                <a:ext uri="{FF2B5EF4-FFF2-40B4-BE49-F238E27FC236}">
                  <a16:creationId xmlns:a16="http://schemas.microsoft.com/office/drawing/2014/main" id="{522D8CE7-E27B-4BAE-962D-AAC0D66E4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18">
              <a:extLst>
                <a:ext uri="{FF2B5EF4-FFF2-40B4-BE49-F238E27FC236}">
                  <a16:creationId xmlns:a16="http://schemas.microsoft.com/office/drawing/2014/main" id="{1042B4B5-2D6F-405A-A112-D5F96027E9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19">
              <a:extLst>
                <a:ext uri="{FF2B5EF4-FFF2-40B4-BE49-F238E27FC236}">
                  <a16:creationId xmlns:a16="http://schemas.microsoft.com/office/drawing/2014/main" id="{199F606E-DC72-4CAF-AFF2-58FA0121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0">
              <a:extLst>
                <a:ext uri="{FF2B5EF4-FFF2-40B4-BE49-F238E27FC236}">
                  <a16:creationId xmlns:a16="http://schemas.microsoft.com/office/drawing/2014/main" id="{C949CB30-1690-4B14-954A-4FA9637CE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1">
              <a:extLst>
                <a:ext uri="{FF2B5EF4-FFF2-40B4-BE49-F238E27FC236}">
                  <a16:creationId xmlns:a16="http://schemas.microsoft.com/office/drawing/2014/main" id="{84EE3B4E-AE37-4F27-B6AC-FF20B9BE3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2">
              <a:extLst>
                <a:ext uri="{FF2B5EF4-FFF2-40B4-BE49-F238E27FC236}">
                  <a16:creationId xmlns:a16="http://schemas.microsoft.com/office/drawing/2014/main" id="{798942D8-2074-4A7F-AD65-7564D8C3B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3">
              <a:extLst>
                <a:ext uri="{FF2B5EF4-FFF2-40B4-BE49-F238E27FC236}">
                  <a16:creationId xmlns:a16="http://schemas.microsoft.com/office/drawing/2014/main" id="{D4324684-C1DE-4AF8-B17D-917AD23FE6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24">
              <a:extLst>
                <a:ext uri="{FF2B5EF4-FFF2-40B4-BE49-F238E27FC236}">
                  <a16:creationId xmlns:a16="http://schemas.microsoft.com/office/drawing/2014/main" id="{A4C18B6C-86CE-40F9-919C-9490AD3E30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25">
              <a:extLst>
                <a:ext uri="{FF2B5EF4-FFF2-40B4-BE49-F238E27FC236}">
                  <a16:creationId xmlns:a16="http://schemas.microsoft.com/office/drawing/2014/main" id="{72DB2464-DEE2-4EB2-9FB2-46768EE68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26">
              <a:extLst>
                <a:ext uri="{FF2B5EF4-FFF2-40B4-BE49-F238E27FC236}">
                  <a16:creationId xmlns:a16="http://schemas.microsoft.com/office/drawing/2014/main" id="{56E24DAD-4831-4565-ACE0-E7FDBC6542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27">
              <a:extLst>
                <a:ext uri="{FF2B5EF4-FFF2-40B4-BE49-F238E27FC236}">
                  <a16:creationId xmlns:a16="http://schemas.microsoft.com/office/drawing/2014/main" id="{ADB70D91-E74C-433F-9BCD-587B93561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28">
              <a:extLst>
                <a:ext uri="{FF2B5EF4-FFF2-40B4-BE49-F238E27FC236}">
                  <a16:creationId xmlns:a16="http://schemas.microsoft.com/office/drawing/2014/main" id="{E982042F-EEF5-49A7-87B3-43F929699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29">
              <a:extLst>
                <a:ext uri="{FF2B5EF4-FFF2-40B4-BE49-F238E27FC236}">
                  <a16:creationId xmlns:a16="http://schemas.microsoft.com/office/drawing/2014/main" id="{54806968-8087-4915-B489-2BE793DD2A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30">
              <a:extLst>
                <a:ext uri="{FF2B5EF4-FFF2-40B4-BE49-F238E27FC236}">
                  <a16:creationId xmlns:a16="http://schemas.microsoft.com/office/drawing/2014/main" id="{A937487D-58AA-4E9D-966F-85938FA8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31">
              <a:extLst>
                <a:ext uri="{FF2B5EF4-FFF2-40B4-BE49-F238E27FC236}">
                  <a16:creationId xmlns:a16="http://schemas.microsoft.com/office/drawing/2014/main" id="{FDA6755A-0790-476D-86D7-F95215FAD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32">
              <a:extLst>
                <a:ext uri="{FF2B5EF4-FFF2-40B4-BE49-F238E27FC236}">
                  <a16:creationId xmlns:a16="http://schemas.microsoft.com/office/drawing/2014/main" id="{A951E2B3-F005-4EDC-B890-F93D63F120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Rectangle 33">
              <a:extLst>
                <a:ext uri="{FF2B5EF4-FFF2-40B4-BE49-F238E27FC236}">
                  <a16:creationId xmlns:a16="http://schemas.microsoft.com/office/drawing/2014/main" id="{466F4EF3-7ED2-4EC7-8F76-4AD87CD1E5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1" name="Freeform 34">
              <a:extLst>
                <a:ext uri="{FF2B5EF4-FFF2-40B4-BE49-F238E27FC236}">
                  <a16:creationId xmlns:a16="http://schemas.microsoft.com/office/drawing/2014/main" id="{521BF1A3-D416-49F9-A1D2-4C7B3218B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35">
              <a:extLst>
                <a:ext uri="{FF2B5EF4-FFF2-40B4-BE49-F238E27FC236}">
                  <a16:creationId xmlns:a16="http://schemas.microsoft.com/office/drawing/2014/main" id="{F6C16CF8-3F09-4C17-94A6-42BCABB669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36">
              <a:extLst>
                <a:ext uri="{FF2B5EF4-FFF2-40B4-BE49-F238E27FC236}">
                  <a16:creationId xmlns:a16="http://schemas.microsoft.com/office/drawing/2014/main" id="{B667C1A8-CDB1-4FD0-A3F6-0E035C7CA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37">
              <a:extLst>
                <a:ext uri="{FF2B5EF4-FFF2-40B4-BE49-F238E27FC236}">
                  <a16:creationId xmlns:a16="http://schemas.microsoft.com/office/drawing/2014/main" id="{0B2B73AB-248E-49DB-8ED2-3FCB0A0D89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38">
              <a:extLst>
                <a:ext uri="{FF2B5EF4-FFF2-40B4-BE49-F238E27FC236}">
                  <a16:creationId xmlns:a16="http://schemas.microsoft.com/office/drawing/2014/main" id="{8411F083-5CD4-4569-BA08-059B5CA9A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39">
              <a:extLst>
                <a:ext uri="{FF2B5EF4-FFF2-40B4-BE49-F238E27FC236}">
                  <a16:creationId xmlns:a16="http://schemas.microsoft.com/office/drawing/2014/main" id="{AF78C2C2-8584-4B3B-9AF8-E7FF368FA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40">
              <a:extLst>
                <a:ext uri="{FF2B5EF4-FFF2-40B4-BE49-F238E27FC236}">
                  <a16:creationId xmlns:a16="http://schemas.microsoft.com/office/drawing/2014/main" id="{40934674-5C07-4146-B556-4A271D9968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41">
              <a:extLst>
                <a:ext uri="{FF2B5EF4-FFF2-40B4-BE49-F238E27FC236}">
                  <a16:creationId xmlns:a16="http://schemas.microsoft.com/office/drawing/2014/main" id="{D970276A-A310-41DB-B917-D7D346566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42">
              <a:extLst>
                <a:ext uri="{FF2B5EF4-FFF2-40B4-BE49-F238E27FC236}">
                  <a16:creationId xmlns:a16="http://schemas.microsoft.com/office/drawing/2014/main" id="{EEEC747F-78C5-4212-8ACE-BB4B7D248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43">
              <a:extLst>
                <a:ext uri="{FF2B5EF4-FFF2-40B4-BE49-F238E27FC236}">
                  <a16:creationId xmlns:a16="http://schemas.microsoft.com/office/drawing/2014/main" id="{821AE83F-022D-41AF-A219-992ACE1E0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44">
              <a:extLst>
                <a:ext uri="{FF2B5EF4-FFF2-40B4-BE49-F238E27FC236}">
                  <a16:creationId xmlns:a16="http://schemas.microsoft.com/office/drawing/2014/main" id="{EF049934-C636-4279-91F0-ED3121923E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Rectangle 45">
              <a:extLst>
                <a:ext uri="{FF2B5EF4-FFF2-40B4-BE49-F238E27FC236}">
                  <a16:creationId xmlns:a16="http://schemas.microsoft.com/office/drawing/2014/main" id="{8588DF1D-2DD2-499F-9384-29C92277FA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3" name="Freeform 46">
              <a:extLst>
                <a:ext uri="{FF2B5EF4-FFF2-40B4-BE49-F238E27FC236}">
                  <a16:creationId xmlns:a16="http://schemas.microsoft.com/office/drawing/2014/main" id="{DF555F2B-5E3D-438F-89A8-EABA91A72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47">
              <a:extLst>
                <a:ext uri="{FF2B5EF4-FFF2-40B4-BE49-F238E27FC236}">
                  <a16:creationId xmlns:a16="http://schemas.microsoft.com/office/drawing/2014/main" id="{006B22A5-B971-42EE-9141-E65B4EF26B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48">
              <a:extLst>
                <a:ext uri="{FF2B5EF4-FFF2-40B4-BE49-F238E27FC236}">
                  <a16:creationId xmlns:a16="http://schemas.microsoft.com/office/drawing/2014/main" id="{3AA529FD-59E0-4B70-94C1-D0541A63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49">
              <a:extLst>
                <a:ext uri="{FF2B5EF4-FFF2-40B4-BE49-F238E27FC236}">
                  <a16:creationId xmlns:a16="http://schemas.microsoft.com/office/drawing/2014/main" id="{ABAFA9C1-3649-4F7F-81D0-69DF7919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50">
              <a:extLst>
                <a:ext uri="{FF2B5EF4-FFF2-40B4-BE49-F238E27FC236}">
                  <a16:creationId xmlns:a16="http://schemas.microsoft.com/office/drawing/2014/main" id="{D3CCFACE-F8B9-45E4-8F31-797E1C677E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51">
              <a:extLst>
                <a:ext uri="{FF2B5EF4-FFF2-40B4-BE49-F238E27FC236}">
                  <a16:creationId xmlns:a16="http://schemas.microsoft.com/office/drawing/2014/main" id="{D9F7B9DB-1C45-4CD5-A025-F49F84F12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52">
              <a:extLst>
                <a:ext uri="{FF2B5EF4-FFF2-40B4-BE49-F238E27FC236}">
                  <a16:creationId xmlns:a16="http://schemas.microsoft.com/office/drawing/2014/main" id="{3E76F16C-AE46-486F-B365-837F8E2AD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53">
              <a:extLst>
                <a:ext uri="{FF2B5EF4-FFF2-40B4-BE49-F238E27FC236}">
                  <a16:creationId xmlns:a16="http://schemas.microsoft.com/office/drawing/2014/main" id="{1B26D62F-5620-4D58-B99D-D4149B7D2D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54">
              <a:extLst>
                <a:ext uri="{FF2B5EF4-FFF2-40B4-BE49-F238E27FC236}">
                  <a16:creationId xmlns:a16="http://schemas.microsoft.com/office/drawing/2014/main" id="{D7E1F06E-43A3-4960-A8A9-5B5FF2D1E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55">
              <a:extLst>
                <a:ext uri="{FF2B5EF4-FFF2-40B4-BE49-F238E27FC236}">
                  <a16:creationId xmlns:a16="http://schemas.microsoft.com/office/drawing/2014/main" id="{67976099-4433-463C-A8CB-2B2E9522B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56">
              <a:extLst>
                <a:ext uri="{FF2B5EF4-FFF2-40B4-BE49-F238E27FC236}">
                  <a16:creationId xmlns:a16="http://schemas.microsoft.com/office/drawing/2014/main" id="{48D4F79B-7C11-4960-8519-A1987A346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57">
              <a:extLst>
                <a:ext uri="{FF2B5EF4-FFF2-40B4-BE49-F238E27FC236}">
                  <a16:creationId xmlns:a16="http://schemas.microsoft.com/office/drawing/2014/main" id="{701CA4FF-5ECD-40A8-8795-F72A2EF6F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58">
              <a:extLst>
                <a:ext uri="{FF2B5EF4-FFF2-40B4-BE49-F238E27FC236}">
                  <a16:creationId xmlns:a16="http://schemas.microsoft.com/office/drawing/2014/main" id="{7593ABCC-9855-4EB5-9344-0FA5E1F20F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0" name="Picture 9">
            <a:extLst>
              <a:ext uri="{FF2B5EF4-FFF2-40B4-BE49-F238E27FC236}">
                <a16:creationId xmlns:a16="http://schemas.microsoft.com/office/drawing/2014/main" id="{6FC9A81A-7700-4606-B648-4936D7AB99B2}"/>
              </a:ext>
            </a:extLst>
          </p:cNvPr>
          <p:cNvPicPr>
            <a:picLocks noChangeAspect="1"/>
          </p:cNvPicPr>
          <p:nvPr/>
        </p:nvPicPr>
        <p:blipFill rotWithShape="1">
          <a:blip r:embed="rId4"/>
          <a:srcRect b="10755"/>
          <a:stretch/>
        </p:blipFill>
        <p:spPr>
          <a:xfrm>
            <a:off x="158875" y="41625"/>
            <a:ext cx="11874252" cy="6676228"/>
          </a:xfrm>
          <a:custGeom>
            <a:avLst/>
            <a:gdLst/>
            <a:ahLst/>
            <a:cxnLst/>
            <a:rect l="l" t="t" r="r" b="b"/>
            <a:pathLst>
              <a:path w="6101597" h="3430587">
                <a:moveTo>
                  <a:pt x="0" y="0"/>
                </a:moveTo>
                <a:lnTo>
                  <a:pt x="6101597" y="0"/>
                </a:lnTo>
                <a:lnTo>
                  <a:pt x="6101597" y="3430587"/>
                </a:lnTo>
                <a:lnTo>
                  <a:pt x="0" y="3430587"/>
                </a:lnTo>
                <a:close/>
              </a:path>
            </a:pathLst>
          </a:custGeom>
        </p:spPr>
      </p:pic>
      <p:cxnSp>
        <p:nvCxnSpPr>
          <p:cNvPr id="147" name="Straight Connector 146">
            <a:extLst>
              <a:ext uri="{FF2B5EF4-FFF2-40B4-BE49-F238E27FC236}">
                <a16:creationId xmlns:a16="http://schemas.microsoft.com/office/drawing/2014/main" id="{2B1ACDB1-A7EB-4159-B316-A230683B71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354"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149" name="Straight Connector 148">
            <a:extLst>
              <a:ext uri="{FF2B5EF4-FFF2-40B4-BE49-F238E27FC236}">
                <a16:creationId xmlns:a16="http://schemas.microsoft.com/office/drawing/2014/main" id="{AA825E81-DC4F-4A95-86BA-8FD9D63881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6101597"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graphicFrame>
        <p:nvGraphicFramePr>
          <p:cNvPr id="8" name="Content Placeholder 7">
            <a:extLst>
              <a:ext uri="{FF2B5EF4-FFF2-40B4-BE49-F238E27FC236}">
                <a16:creationId xmlns:a16="http://schemas.microsoft.com/office/drawing/2014/main" id="{1DD97E4D-9C69-426E-BC78-52333C588DD9}"/>
              </a:ext>
            </a:extLst>
          </p:cNvPr>
          <p:cNvGraphicFramePr>
            <a:graphicFrameLocks noGrp="1"/>
          </p:cNvGraphicFramePr>
          <p:nvPr>
            <p:ph idx="1"/>
            <p:extLst>
              <p:ext uri="{D42A27DB-BD31-4B8C-83A1-F6EECF244321}">
                <p14:modId xmlns:p14="http://schemas.microsoft.com/office/powerpoint/2010/main" val="2765170030"/>
              </p:ext>
            </p:extLst>
          </p:nvPr>
        </p:nvGraphicFramePr>
        <p:xfrm>
          <a:off x="322741" y="848519"/>
          <a:ext cx="4413737" cy="35417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60818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4"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6" name="Group 135">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7" name="Group 136">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9"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0"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61"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6"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38" name="Group 137">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9"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177" name="Rectangle 176">
            <a:extLst>
              <a:ext uri="{FF2B5EF4-FFF2-40B4-BE49-F238E27FC236}">
                <a16:creationId xmlns:a16="http://schemas.microsoft.com/office/drawing/2014/main" id="{C068D0EE-C6C8-484A-AFB7-3602BA27F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DDE5FB8C-CC3F-4C24-BF4F-1B5999DE6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2454C235-3C5C-4FA7-B0BE-2011712D7DDE}"/>
              </a:ext>
            </a:extLst>
          </p:cNvPr>
          <p:cNvPicPr>
            <a:picLocks noChangeAspect="1"/>
          </p:cNvPicPr>
          <p:nvPr/>
        </p:nvPicPr>
        <p:blipFill rotWithShape="1">
          <a:blip r:embed="rId4"/>
          <a:srcRect l="5491" r="-1" b="-1"/>
          <a:stretch/>
        </p:blipFill>
        <p:spPr>
          <a:xfrm>
            <a:off x="3025936" y="643467"/>
            <a:ext cx="6140128" cy="5571066"/>
          </a:xfrm>
          <a:prstGeom prst="rect">
            <a:avLst/>
          </a:prstGeom>
        </p:spPr>
      </p:pic>
    </p:spTree>
    <p:extLst>
      <p:ext uri="{BB962C8B-B14F-4D97-AF65-F5344CB8AC3E}">
        <p14:creationId xmlns:p14="http://schemas.microsoft.com/office/powerpoint/2010/main" val="1178377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 name="Rectangle 13">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7AC9687D-7426-47A9-8F50-A908122CDDF5}"/>
              </a:ext>
            </a:extLst>
          </p:cNvPr>
          <p:cNvSpPr>
            <a:spLocks noGrp="1"/>
          </p:cNvSpPr>
          <p:nvPr>
            <p:ph type="title"/>
          </p:nvPr>
        </p:nvSpPr>
        <p:spPr>
          <a:xfrm>
            <a:off x="8168896" y="2619307"/>
            <a:ext cx="3084891" cy="1478570"/>
          </a:xfrm>
        </p:spPr>
        <p:txBody>
          <a:bodyPr>
            <a:normAutofit/>
          </a:bodyPr>
          <a:lstStyle/>
          <a:p>
            <a:r>
              <a:rPr lang="en-US" sz="4000" b="1" dirty="0">
                <a:solidFill>
                  <a:schemeClr val="bg1">
                    <a:lumMod val="95000"/>
                    <a:lumOff val="5000"/>
                  </a:schemeClr>
                </a:solidFill>
              </a:rPr>
              <a:t>Questions? </a:t>
            </a:r>
          </a:p>
        </p:txBody>
      </p:sp>
      <p:pic>
        <p:nvPicPr>
          <p:cNvPr id="6" name="Content Placeholder 5" descr="A person riding on the back of a bicycle&#10;&#10;Description automatically generated">
            <a:extLst>
              <a:ext uri="{FF2B5EF4-FFF2-40B4-BE49-F238E27FC236}">
                <a16:creationId xmlns:a16="http://schemas.microsoft.com/office/drawing/2014/main" id="{417AC51A-4579-4F82-8E4F-8D58BBDE3FD2}"/>
              </a:ext>
            </a:extLst>
          </p:cNvPr>
          <p:cNvPicPr>
            <a:picLocks noChangeAspect="1"/>
          </p:cNvPicPr>
          <p:nvPr/>
        </p:nvPicPr>
        <p:blipFill rotWithShape="1">
          <a:blip r:embed="rId4"/>
          <a:srcRect l="6068" r="20362" b="-1"/>
          <a:stretch/>
        </p:blipFill>
        <p:spPr>
          <a:xfrm>
            <a:off x="-5597" y="10"/>
            <a:ext cx="7558541" cy="6857990"/>
          </a:xfrm>
          <a:prstGeom prst="rect">
            <a:avLst/>
          </a:prstGeom>
        </p:spPr>
      </p:pic>
      <p:grpSp>
        <p:nvGrpSpPr>
          <p:cNvPr id="17" name="Group 16">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8" name="Rectangle 17">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9"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Rectangle 20">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Rectangle 45">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7"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Rectangle 57">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9"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Tree>
    <p:extLst>
      <p:ext uri="{BB962C8B-B14F-4D97-AF65-F5344CB8AC3E}">
        <p14:creationId xmlns:p14="http://schemas.microsoft.com/office/powerpoint/2010/main" val="794933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 name="Rectangle 12">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30D3ACBF-34FD-48C8-B94A-7E573EF34DC8}"/>
              </a:ext>
            </a:extLst>
          </p:cNvPr>
          <p:cNvSpPr>
            <a:spLocks noGrp="1"/>
          </p:cNvSpPr>
          <p:nvPr>
            <p:ph type="title"/>
          </p:nvPr>
        </p:nvSpPr>
        <p:spPr>
          <a:xfrm>
            <a:off x="7962519" y="636588"/>
            <a:ext cx="4091368" cy="5973762"/>
          </a:xfrm>
        </p:spPr>
        <p:txBody>
          <a:bodyPr>
            <a:noAutofit/>
          </a:bodyPr>
          <a:lstStyle/>
          <a:p>
            <a:r>
              <a:rPr lang="en-US" sz="2000" dirty="0">
                <a:latin typeface="+mn-lt"/>
                <a:ea typeface="+mn-ea"/>
                <a:cs typeface="+mn-cs"/>
              </a:rPr>
              <a:t>The idea of bike sharing program is to make bicycles available as an alternate and more environment friendly option to the regular public transports like train, bus, subway or taxi. </a:t>
            </a:r>
            <a:br>
              <a:rPr lang="en-US" sz="2000" dirty="0">
                <a:latin typeface="+mn-lt"/>
                <a:ea typeface="+mn-ea"/>
                <a:cs typeface="+mn-cs"/>
              </a:rPr>
            </a:br>
            <a:br>
              <a:rPr lang="en-US" sz="2000" dirty="0">
                <a:latin typeface="+mn-lt"/>
                <a:ea typeface="+mn-ea"/>
                <a:cs typeface="+mn-cs"/>
              </a:rPr>
            </a:br>
            <a:br>
              <a:rPr lang="en-US" sz="2000" dirty="0">
                <a:latin typeface="+mn-lt"/>
                <a:ea typeface="+mn-ea"/>
                <a:cs typeface="+mn-cs"/>
              </a:rPr>
            </a:br>
            <a:r>
              <a:rPr lang="en-US" sz="2000" dirty="0">
                <a:latin typeface="+mn-lt"/>
                <a:ea typeface="+mn-ea"/>
                <a:cs typeface="+mn-cs"/>
              </a:rPr>
              <a:t>There are various bike sharing options available all around the world; some are paid programs, and some are free. Some are located to specific docs and some are dock less. </a:t>
            </a:r>
          </a:p>
        </p:txBody>
      </p:sp>
      <p:pic>
        <p:nvPicPr>
          <p:cNvPr id="5" name="Content Placeholder 4" descr="A bicycle parked on the side of a road&#10;&#10;Description automatically generated">
            <a:extLst>
              <a:ext uri="{FF2B5EF4-FFF2-40B4-BE49-F238E27FC236}">
                <a16:creationId xmlns:a16="http://schemas.microsoft.com/office/drawing/2014/main" id="{86C260AA-6B78-4B12-877E-15978544EB9E}"/>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9253" r="16905" b="2"/>
          <a:stretch/>
        </p:blipFill>
        <p:spPr>
          <a:xfrm>
            <a:off x="-5597" y="10"/>
            <a:ext cx="7558541" cy="6857990"/>
          </a:xfrm>
          <a:prstGeom prst="rect">
            <a:avLst/>
          </a:prstGeom>
        </p:spPr>
      </p:pic>
      <p:grpSp>
        <p:nvGrpSpPr>
          <p:cNvPr id="16" name="Group 15">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 name="Rectangle 16">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Rectangle 19">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1"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Rectangle 44">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6"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Rectangle 56">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8"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Tree>
    <p:extLst>
      <p:ext uri="{BB962C8B-B14F-4D97-AF65-F5344CB8AC3E}">
        <p14:creationId xmlns:p14="http://schemas.microsoft.com/office/powerpoint/2010/main" val="245492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174E31E4-530B-4247-962C-F46F5F66DF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96FA2727-C33B-44D1-885B-76DC0424E5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14" name="Group 13">
              <a:extLst>
                <a:ext uri="{FF2B5EF4-FFF2-40B4-BE49-F238E27FC236}">
                  <a16:creationId xmlns:a16="http://schemas.microsoft.com/office/drawing/2014/main" id="{4A64FD4C-29BA-46E7-AE31-AB38BB694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A28E5FB6-5905-4F5D-A6CE-E6222C405E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27" name="Freeform 6">
                <a:extLst>
                  <a:ext uri="{FF2B5EF4-FFF2-40B4-BE49-F238E27FC236}">
                    <a16:creationId xmlns:a16="http://schemas.microsoft.com/office/drawing/2014/main" id="{F838FE17-378C-4BCE-80C0-FDD1CB074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7">
                <a:extLst>
                  <a:ext uri="{FF2B5EF4-FFF2-40B4-BE49-F238E27FC236}">
                    <a16:creationId xmlns:a16="http://schemas.microsoft.com/office/drawing/2014/main" id="{12A1474E-6A37-4F4D-A638-DD0EC0A5B5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8">
                <a:extLst>
                  <a:ext uri="{FF2B5EF4-FFF2-40B4-BE49-F238E27FC236}">
                    <a16:creationId xmlns:a16="http://schemas.microsoft.com/office/drawing/2014/main" id="{49EA8CC2-4D0F-4C86-9CA9-FC3792FED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9">
                <a:extLst>
                  <a:ext uri="{FF2B5EF4-FFF2-40B4-BE49-F238E27FC236}">
                    <a16:creationId xmlns:a16="http://schemas.microsoft.com/office/drawing/2014/main" id="{69548BD5-92E6-42BD-9719-16AA005C5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10">
                <a:extLst>
                  <a:ext uri="{FF2B5EF4-FFF2-40B4-BE49-F238E27FC236}">
                    <a16:creationId xmlns:a16="http://schemas.microsoft.com/office/drawing/2014/main" id="{93005965-F240-4349-A563-515973BF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11">
                <a:extLst>
                  <a:ext uri="{FF2B5EF4-FFF2-40B4-BE49-F238E27FC236}">
                    <a16:creationId xmlns:a16="http://schemas.microsoft.com/office/drawing/2014/main" id="{277A546F-05BB-4274-A6A6-9DACC27AB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12">
                <a:extLst>
                  <a:ext uri="{FF2B5EF4-FFF2-40B4-BE49-F238E27FC236}">
                    <a16:creationId xmlns:a16="http://schemas.microsoft.com/office/drawing/2014/main" id="{7BE7FF91-E18E-41AA-A952-07CB0C02C8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13">
                <a:extLst>
                  <a:ext uri="{FF2B5EF4-FFF2-40B4-BE49-F238E27FC236}">
                    <a16:creationId xmlns:a16="http://schemas.microsoft.com/office/drawing/2014/main" id="{3F6A31AA-E4FB-4DD0-9AB1-BDD994CFA5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14">
                <a:extLst>
                  <a:ext uri="{FF2B5EF4-FFF2-40B4-BE49-F238E27FC236}">
                    <a16:creationId xmlns:a16="http://schemas.microsoft.com/office/drawing/2014/main" id="{F99B8398-08D8-4C1E-8D7F-BAFB4D393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15">
                <a:extLst>
                  <a:ext uri="{FF2B5EF4-FFF2-40B4-BE49-F238E27FC236}">
                    <a16:creationId xmlns:a16="http://schemas.microsoft.com/office/drawing/2014/main" id="{CD3984BB-CCC2-49D9-A80B-9507BE5A9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Line 16">
                <a:extLst>
                  <a:ext uri="{FF2B5EF4-FFF2-40B4-BE49-F238E27FC236}">
                    <a16:creationId xmlns:a16="http://schemas.microsoft.com/office/drawing/2014/main" id="{78FF7C07-82F5-4A64-9D71-29CBE1B7900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7F1773CA-6AE7-4723-B072-CEC5F3829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Freeform 18">
                <a:extLst>
                  <a:ext uri="{FF2B5EF4-FFF2-40B4-BE49-F238E27FC236}">
                    <a16:creationId xmlns:a16="http://schemas.microsoft.com/office/drawing/2014/main" id="{D5EC23E0-B877-4A62-B084-5407401FB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19">
                <a:extLst>
                  <a:ext uri="{FF2B5EF4-FFF2-40B4-BE49-F238E27FC236}">
                    <a16:creationId xmlns:a16="http://schemas.microsoft.com/office/drawing/2014/main" id="{633C4B0E-E7C6-4A1A-9D3A-80C8E3C59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20">
                <a:extLst>
                  <a:ext uri="{FF2B5EF4-FFF2-40B4-BE49-F238E27FC236}">
                    <a16:creationId xmlns:a16="http://schemas.microsoft.com/office/drawing/2014/main" id="{AB21372F-73AC-4C69-81F0-0D44D36F6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Rectangle 21">
                <a:extLst>
                  <a:ext uri="{FF2B5EF4-FFF2-40B4-BE49-F238E27FC236}">
                    <a16:creationId xmlns:a16="http://schemas.microsoft.com/office/drawing/2014/main" id="{B5619D97-D7A8-4DFF-8AB1-F4B393C1B4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3" name="Freeform 22">
                <a:extLst>
                  <a:ext uri="{FF2B5EF4-FFF2-40B4-BE49-F238E27FC236}">
                    <a16:creationId xmlns:a16="http://schemas.microsoft.com/office/drawing/2014/main" id="{55E03CED-9618-41BB-898B-2FECEFD7B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23">
                <a:extLst>
                  <a:ext uri="{FF2B5EF4-FFF2-40B4-BE49-F238E27FC236}">
                    <a16:creationId xmlns:a16="http://schemas.microsoft.com/office/drawing/2014/main" id="{78F0A5C5-589E-4053-A41A-FA77210C3D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24">
                <a:extLst>
                  <a:ext uri="{FF2B5EF4-FFF2-40B4-BE49-F238E27FC236}">
                    <a16:creationId xmlns:a16="http://schemas.microsoft.com/office/drawing/2014/main" id="{AC2718F8-15C5-4DAB-B194-AAEE8A205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25">
                <a:extLst>
                  <a:ext uri="{FF2B5EF4-FFF2-40B4-BE49-F238E27FC236}">
                    <a16:creationId xmlns:a16="http://schemas.microsoft.com/office/drawing/2014/main" id="{23C6608B-EA21-4579-B33F-55E52AC287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26">
                <a:extLst>
                  <a:ext uri="{FF2B5EF4-FFF2-40B4-BE49-F238E27FC236}">
                    <a16:creationId xmlns:a16="http://schemas.microsoft.com/office/drawing/2014/main" id="{4A2FEFA2-D838-4CE1-90BA-B6C2EEB5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27">
                <a:extLst>
                  <a:ext uri="{FF2B5EF4-FFF2-40B4-BE49-F238E27FC236}">
                    <a16:creationId xmlns:a16="http://schemas.microsoft.com/office/drawing/2014/main" id="{1A39CA24-DF18-4FCC-8265-36FC72ED5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28">
                <a:extLst>
                  <a:ext uri="{FF2B5EF4-FFF2-40B4-BE49-F238E27FC236}">
                    <a16:creationId xmlns:a16="http://schemas.microsoft.com/office/drawing/2014/main" id="{50A32DBD-9B22-49C3-A628-A98533FB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Freeform 29">
                <a:extLst>
                  <a:ext uri="{FF2B5EF4-FFF2-40B4-BE49-F238E27FC236}">
                    <a16:creationId xmlns:a16="http://schemas.microsoft.com/office/drawing/2014/main" id="{A3C0B30D-BB1A-4B3D-A162-3EBE6267F2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1" name="Freeform 30">
                <a:extLst>
                  <a:ext uri="{FF2B5EF4-FFF2-40B4-BE49-F238E27FC236}">
                    <a16:creationId xmlns:a16="http://schemas.microsoft.com/office/drawing/2014/main" id="{092B125A-1548-445E-8689-07BEEC815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31">
                <a:extLst>
                  <a:ext uri="{FF2B5EF4-FFF2-40B4-BE49-F238E27FC236}">
                    <a16:creationId xmlns:a16="http://schemas.microsoft.com/office/drawing/2014/main" id="{D6A7D7B9-9A7E-4FD2-A1B4-1C5CFAE54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15" name="Group 14">
              <a:extLst>
                <a:ext uri="{FF2B5EF4-FFF2-40B4-BE49-F238E27FC236}">
                  <a16:creationId xmlns:a16="http://schemas.microsoft.com/office/drawing/2014/main" id="{DB1B0C3F-D935-4306-B5B1-6AA6358811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75BC67F5-D485-467A-BCCB-D062EB6DD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33">
                <a:extLst>
                  <a:ext uri="{FF2B5EF4-FFF2-40B4-BE49-F238E27FC236}">
                    <a16:creationId xmlns:a16="http://schemas.microsoft.com/office/drawing/2014/main" id="{7FB0B620-AB12-4F0B-AD1C-A47A5FBC63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34">
                <a:extLst>
                  <a:ext uri="{FF2B5EF4-FFF2-40B4-BE49-F238E27FC236}">
                    <a16:creationId xmlns:a16="http://schemas.microsoft.com/office/drawing/2014/main" id="{6AEFA891-E591-4F7F-9DBA-FC78E9B8F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35">
                <a:extLst>
                  <a:ext uri="{FF2B5EF4-FFF2-40B4-BE49-F238E27FC236}">
                    <a16:creationId xmlns:a16="http://schemas.microsoft.com/office/drawing/2014/main" id="{78921FFF-4B57-4E33-BE94-5A8BFC95E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36">
                <a:extLst>
                  <a:ext uri="{FF2B5EF4-FFF2-40B4-BE49-F238E27FC236}">
                    <a16:creationId xmlns:a16="http://schemas.microsoft.com/office/drawing/2014/main" id="{0C4A1658-5AAE-4925-B106-BC0A17862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37">
                <a:extLst>
                  <a:ext uri="{FF2B5EF4-FFF2-40B4-BE49-F238E27FC236}">
                    <a16:creationId xmlns:a16="http://schemas.microsoft.com/office/drawing/2014/main" id="{DE6DF3EB-099A-427A-A999-3BAF3BCA9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38">
                <a:extLst>
                  <a:ext uri="{FF2B5EF4-FFF2-40B4-BE49-F238E27FC236}">
                    <a16:creationId xmlns:a16="http://schemas.microsoft.com/office/drawing/2014/main" id="{CC595EFE-4690-4B81-83B1-F863B951B0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39">
                <a:extLst>
                  <a:ext uri="{FF2B5EF4-FFF2-40B4-BE49-F238E27FC236}">
                    <a16:creationId xmlns:a16="http://schemas.microsoft.com/office/drawing/2014/main" id="{400FAC39-AEAC-4B54-9694-29D537C2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40">
                <a:extLst>
                  <a:ext uri="{FF2B5EF4-FFF2-40B4-BE49-F238E27FC236}">
                    <a16:creationId xmlns:a16="http://schemas.microsoft.com/office/drawing/2014/main" id="{C61298B0-056E-4D83-B168-1C054A17A0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Rectangle 41">
                <a:extLst>
                  <a:ext uri="{FF2B5EF4-FFF2-40B4-BE49-F238E27FC236}">
                    <a16:creationId xmlns:a16="http://schemas.microsoft.com/office/drawing/2014/main" id="{9F9E69A2-F9B0-40C2-BDC8-143835426B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2327F7D7-F73A-41E2-A254-9C82214BD013}"/>
              </a:ext>
            </a:extLst>
          </p:cNvPr>
          <p:cNvSpPr>
            <a:spLocks noGrp="1"/>
          </p:cNvSpPr>
          <p:nvPr>
            <p:ph type="title"/>
          </p:nvPr>
        </p:nvSpPr>
        <p:spPr>
          <a:xfrm>
            <a:off x="1073149" y="229582"/>
            <a:ext cx="10280647" cy="1666687"/>
          </a:xfrm>
        </p:spPr>
        <p:txBody>
          <a:bodyPr vert="horz" lIns="91440" tIns="45720" rIns="91440" bIns="45720" rtlCol="0" anchor="ctr">
            <a:normAutofit/>
          </a:bodyPr>
          <a:lstStyle/>
          <a:p>
            <a:r>
              <a:rPr lang="en-US" sz="6600" b="1" dirty="0">
                <a:solidFill>
                  <a:schemeClr val="bg1"/>
                </a:solidFill>
                <a:effectLst>
                  <a:outerShdw blurRad="38100" dist="38100" dir="2700000" algn="tl">
                    <a:srgbClr val="000000">
                      <a:alpha val="43137"/>
                    </a:srgbClr>
                  </a:outerShdw>
                </a:effectLst>
              </a:rPr>
              <a:t>Why Bike Share</a:t>
            </a:r>
          </a:p>
        </p:txBody>
      </p:sp>
      <p:graphicFrame>
        <p:nvGraphicFramePr>
          <p:cNvPr id="6" name="Content Placeholder 2">
            <a:extLst>
              <a:ext uri="{FF2B5EF4-FFF2-40B4-BE49-F238E27FC236}">
                <a16:creationId xmlns:a16="http://schemas.microsoft.com/office/drawing/2014/main" id="{BFE212AA-AE69-44BA-9906-FE832A8F5CC5}"/>
              </a:ext>
            </a:extLst>
          </p:cNvPr>
          <p:cNvGraphicFramePr/>
          <p:nvPr>
            <p:extLst>
              <p:ext uri="{D42A27DB-BD31-4B8C-83A1-F6EECF244321}">
                <p14:modId xmlns:p14="http://schemas.microsoft.com/office/powerpoint/2010/main" val="3813684260"/>
              </p:ext>
            </p:extLst>
          </p:nvPr>
        </p:nvGraphicFramePr>
        <p:xfrm>
          <a:off x="684212" y="1357219"/>
          <a:ext cx="10656888" cy="4802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07366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6270675-9512-4978-8583-36659256E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A60F3C-93D0-4F54-811C-FAB8214CA7EE}"/>
              </a:ext>
            </a:extLst>
          </p:cNvPr>
          <p:cNvSpPr>
            <a:spLocks noGrp="1"/>
          </p:cNvSpPr>
          <p:nvPr>
            <p:ph type="title"/>
          </p:nvPr>
        </p:nvSpPr>
        <p:spPr>
          <a:xfrm>
            <a:off x="884238" y="0"/>
            <a:ext cx="9905998" cy="1478570"/>
          </a:xfrm>
        </p:spPr>
        <p:txBody>
          <a:bodyPr>
            <a:normAutofit/>
          </a:bodyPr>
          <a:lstStyle/>
          <a:p>
            <a:r>
              <a:rPr lang="en-US" sz="8000" b="1" dirty="0">
                <a:solidFill>
                  <a:schemeClr val="bg1"/>
                </a:solidFill>
                <a:effectLst>
                  <a:outerShdw blurRad="38100" dist="38100" dir="2700000" algn="tl">
                    <a:srgbClr val="000000">
                      <a:alpha val="43137"/>
                    </a:srgbClr>
                  </a:outerShdw>
                </a:effectLst>
              </a:rPr>
              <a:t>Scope</a:t>
            </a:r>
          </a:p>
        </p:txBody>
      </p:sp>
      <p:graphicFrame>
        <p:nvGraphicFramePr>
          <p:cNvPr id="5" name="Content Placeholder 2">
            <a:extLst>
              <a:ext uri="{FF2B5EF4-FFF2-40B4-BE49-F238E27FC236}">
                <a16:creationId xmlns:a16="http://schemas.microsoft.com/office/drawing/2014/main" id="{378CFFAC-22F8-4969-B151-97E97A310EDA}"/>
              </a:ext>
            </a:extLst>
          </p:cNvPr>
          <p:cNvGraphicFramePr>
            <a:graphicFrameLocks noGrp="1"/>
          </p:cNvGraphicFramePr>
          <p:nvPr>
            <p:ph idx="1"/>
            <p:extLst>
              <p:ext uri="{D42A27DB-BD31-4B8C-83A1-F6EECF244321}">
                <p14:modId xmlns:p14="http://schemas.microsoft.com/office/powerpoint/2010/main" val="413261014"/>
              </p:ext>
            </p:extLst>
          </p:nvPr>
        </p:nvGraphicFramePr>
        <p:xfrm>
          <a:off x="884238" y="1478570"/>
          <a:ext cx="10031412" cy="4638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3422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311EBD-EB8E-45A5-81CD-C69744051634}"/>
              </a:ext>
            </a:extLst>
          </p:cNvPr>
          <p:cNvSpPr>
            <a:spLocks noGrp="1"/>
          </p:cNvSpPr>
          <p:nvPr>
            <p:ph type="title"/>
          </p:nvPr>
        </p:nvSpPr>
        <p:spPr>
          <a:xfrm>
            <a:off x="1008063" y="0"/>
            <a:ext cx="9905998" cy="1478570"/>
          </a:xfrm>
        </p:spPr>
        <p:txBody>
          <a:bodyPr>
            <a:normAutofit/>
          </a:bodyPr>
          <a:lstStyle/>
          <a:p>
            <a:r>
              <a:rPr lang="en-US" sz="5400" b="1" dirty="0">
                <a:solidFill>
                  <a:schemeClr val="bg1"/>
                </a:solidFill>
                <a:effectLst>
                  <a:outerShdw blurRad="38100" dist="38100" dir="2700000" algn="tl">
                    <a:srgbClr val="000000">
                      <a:alpha val="43137"/>
                    </a:srgbClr>
                  </a:outerShdw>
                </a:effectLst>
              </a:rPr>
              <a:t>Data Analysis process</a:t>
            </a:r>
          </a:p>
        </p:txBody>
      </p:sp>
      <p:graphicFrame>
        <p:nvGraphicFramePr>
          <p:cNvPr id="181" name="Content Placeholder 7">
            <a:extLst>
              <a:ext uri="{FF2B5EF4-FFF2-40B4-BE49-F238E27FC236}">
                <a16:creationId xmlns:a16="http://schemas.microsoft.com/office/drawing/2014/main" id="{8C59B2A0-79C5-471B-BEDA-C28FE011061E}"/>
              </a:ext>
            </a:extLst>
          </p:cNvPr>
          <p:cNvGraphicFramePr>
            <a:graphicFrameLocks noGrp="1"/>
          </p:cNvGraphicFramePr>
          <p:nvPr>
            <p:ph idx="4294967295"/>
            <p:extLst>
              <p:ext uri="{D42A27DB-BD31-4B8C-83A1-F6EECF244321}">
                <p14:modId xmlns:p14="http://schemas.microsoft.com/office/powerpoint/2010/main" val="514121537"/>
              </p:ext>
            </p:extLst>
          </p:nvPr>
        </p:nvGraphicFramePr>
        <p:xfrm>
          <a:off x="628648" y="887767"/>
          <a:ext cx="10285413" cy="5244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9356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F6F73-6AEB-436B-89D4-FEC5736EA309}"/>
              </a:ext>
            </a:extLst>
          </p:cNvPr>
          <p:cNvSpPr>
            <a:spLocks noGrp="1"/>
          </p:cNvSpPr>
          <p:nvPr>
            <p:ph type="title"/>
          </p:nvPr>
        </p:nvSpPr>
        <p:spPr>
          <a:xfrm>
            <a:off x="1141411" y="0"/>
            <a:ext cx="9906000" cy="1477961"/>
          </a:xfrm>
        </p:spPr>
        <p:txBody>
          <a:bodyPr>
            <a:normAutofit/>
          </a:bodyPr>
          <a:lstStyle/>
          <a:p>
            <a:r>
              <a:rPr lang="en-US" sz="6000" b="1" dirty="0">
                <a:solidFill>
                  <a:schemeClr val="tx1">
                    <a:lumMod val="95000"/>
                  </a:schemeClr>
                </a:solidFill>
                <a:effectLst>
                  <a:outerShdw blurRad="38100" dist="38100" dir="2700000" algn="tl">
                    <a:srgbClr val="000000">
                      <a:alpha val="43137"/>
                    </a:srgbClr>
                  </a:outerShdw>
                </a:effectLst>
              </a:rPr>
              <a:t>Collect Data  </a:t>
            </a:r>
          </a:p>
        </p:txBody>
      </p:sp>
      <p:graphicFrame>
        <p:nvGraphicFramePr>
          <p:cNvPr id="12" name="Content Placeholder 11">
            <a:extLst>
              <a:ext uri="{FF2B5EF4-FFF2-40B4-BE49-F238E27FC236}">
                <a16:creationId xmlns:a16="http://schemas.microsoft.com/office/drawing/2014/main" id="{1FCCA0C5-0C27-4522-8370-60BAE0F98586}"/>
              </a:ext>
            </a:extLst>
          </p:cNvPr>
          <p:cNvGraphicFramePr>
            <a:graphicFrameLocks noGrp="1"/>
          </p:cNvGraphicFramePr>
          <p:nvPr>
            <p:ph sz="half" idx="2"/>
            <p:extLst>
              <p:ext uri="{D42A27DB-BD31-4B8C-83A1-F6EECF244321}">
                <p14:modId xmlns:p14="http://schemas.microsoft.com/office/powerpoint/2010/main" val="516420275"/>
              </p:ext>
            </p:extLst>
          </p:nvPr>
        </p:nvGraphicFramePr>
        <p:xfrm>
          <a:off x="2663082" y="1251753"/>
          <a:ext cx="7910224" cy="51796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13" descr="A close up of a sign&#10;&#10;Description automatically generated">
            <a:extLst>
              <a:ext uri="{FF2B5EF4-FFF2-40B4-BE49-F238E27FC236}">
                <a16:creationId xmlns:a16="http://schemas.microsoft.com/office/drawing/2014/main" id="{957CA0C9-B8FF-41CE-9637-2F909E2427CF}"/>
              </a:ext>
            </a:extLst>
          </p:cNvPr>
          <p:cNvPicPr>
            <a:picLocks noChangeAspect="1"/>
          </p:cNvPicPr>
          <p:nvPr/>
        </p:nvPicPr>
        <p:blipFill>
          <a:blip r:embed="rId7"/>
          <a:stretch>
            <a:fillRect/>
          </a:stretch>
        </p:blipFill>
        <p:spPr>
          <a:xfrm>
            <a:off x="7001523" y="1576201"/>
            <a:ext cx="1450343" cy="1450343"/>
          </a:xfrm>
          <a:prstGeom prst="rect">
            <a:avLst/>
          </a:prstGeom>
        </p:spPr>
      </p:pic>
      <p:pic>
        <p:nvPicPr>
          <p:cNvPr id="16" name="Picture 15" descr="A close up of a logo&#10;&#10;Description automatically generated">
            <a:extLst>
              <a:ext uri="{FF2B5EF4-FFF2-40B4-BE49-F238E27FC236}">
                <a16:creationId xmlns:a16="http://schemas.microsoft.com/office/drawing/2014/main" id="{238B993A-0FA7-40DB-9E6B-516F357A9306}"/>
              </a:ext>
            </a:extLst>
          </p:cNvPr>
          <p:cNvPicPr>
            <a:picLocks noChangeAspect="1"/>
          </p:cNvPicPr>
          <p:nvPr/>
        </p:nvPicPr>
        <p:blipFill rotWithShape="1">
          <a:blip r:embed="rId8"/>
          <a:srcRect l="7885" t="3176" r="7195"/>
          <a:stretch/>
        </p:blipFill>
        <p:spPr>
          <a:xfrm>
            <a:off x="7111013" y="4386679"/>
            <a:ext cx="1570119" cy="1790239"/>
          </a:xfrm>
          <a:prstGeom prst="rect">
            <a:avLst/>
          </a:prstGeom>
        </p:spPr>
      </p:pic>
    </p:spTree>
    <p:extLst>
      <p:ext uri="{BB962C8B-B14F-4D97-AF65-F5344CB8AC3E}">
        <p14:creationId xmlns:p14="http://schemas.microsoft.com/office/powerpoint/2010/main" val="2463496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5" name="Group 14">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5"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7"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71" name="Group 70">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B4723A05-D93A-44DA-A515-304F51C3FC3F}"/>
              </a:ext>
            </a:extLst>
          </p:cNvPr>
          <p:cNvSpPr>
            <a:spLocks noGrp="1"/>
          </p:cNvSpPr>
          <p:nvPr>
            <p:ph type="title"/>
          </p:nvPr>
        </p:nvSpPr>
        <p:spPr>
          <a:xfrm>
            <a:off x="7811235" y="404019"/>
            <a:ext cx="3156229" cy="2681287"/>
          </a:xfrm>
        </p:spPr>
        <p:txBody>
          <a:bodyPr vert="horz" lIns="91440" tIns="45720" rIns="91440" bIns="45720" rtlCol="0" anchor="b">
            <a:normAutofit fontScale="90000"/>
          </a:bodyPr>
          <a:lstStyle/>
          <a:p>
            <a:r>
              <a:rPr lang="en-US" sz="5400" b="1" dirty="0">
                <a:solidFill>
                  <a:schemeClr val="tx1">
                    <a:lumMod val="95000"/>
                  </a:schemeClr>
                </a:solidFill>
                <a:effectLst>
                  <a:outerShdw blurRad="38100" dist="38100" dir="2700000" algn="tl">
                    <a:srgbClr val="000000">
                      <a:alpha val="43137"/>
                    </a:srgbClr>
                  </a:outerShdw>
                </a:effectLst>
              </a:rPr>
              <a:t>Load Data into database</a:t>
            </a:r>
          </a:p>
        </p:txBody>
      </p:sp>
      <p:pic>
        <p:nvPicPr>
          <p:cNvPr id="8" name="Picture 7" descr="A close up of a logo&#10;&#10;Description automatically generated">
            <a:extLst>
              <a:ext uri="{FF2B5EF4-FFF2-40B4-BE49-F238E27FC236}">
                <a16:creationId xmlns:a16="http://schemas.microsoft.com/office/drawing/2014/main" id="{72136117-60B1-4A78-8041-044CFEBE330B}"/>
              </a:ext>
            </a:extLst>
          </p:cNvPr>
          <p:cNvPicPr>
            <a:picLocks noChangeAspect="1"/>
          </p:cNvPicPr>
          <p:nvPr/>
        </p:nvPicPr>
        <p:blipFill rotWithShape="1">
          <a:blip r:embed="rId4"/>
          <a:srcRect t="6126" r="-2" b="3140"/>
          <a:stretch/>
        </p:blipFill>
        <p:spPr>
          <a:xfrm>
            <a:off x="1627557" y="722513"/>
            <a:ext cx="6282574" cy="5700284"/>
          </a:xfrm>
          <a:prstGeom prst="rect">
            <a:avLst/>
          </a:prstGeom>
        </p:spPr>
      </p:pic>
      <p:grpSp>
        <p:nvGrpSpPr>
          <p:cNvPr id="75" name="Group 74">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6"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7"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0"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5"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7"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31" name="Group 130">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2"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3"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7"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8"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9"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0"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1"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spTree>
    <p:extLst>
      <p:ext uri="{BB962C8B-B14F-4D97-AF65-F5344CB8AC3E}">
        <p14:creationId xmlns:p14="http://schemas.microsoft.com/office/powerpoint/2010/main" val="1167512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0" name="Picture 2">
            <a:extLst>
              <a:ext uri="{FF2B5EF4-FFF2-40B4-BE49-F238E27FC236}">
                <a16:creationId xmlns:a16="http://schemas.microsoft.com/office/drawing/2014/main" id="{535572A4-D9D3-44B9-BF77-F8AAE049A5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231" name="Group 123">
            <a:extLst>
              <a:ext uri="{FF2B5EF4-FFF2-40B4-BE49-F238E27FC236}">
                <a16:creationId xmlns:a16="http://schemas.microsoft.com/office/drawing/2014/main" id="{1630B12D-69CE-4A07-A7ED-7F859823F3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5" name="Group 124">
              <a:extLst>
                <a:ext uri="{FF2B5EF4-FFF2-40B4-BE49-F238E27FC236}">
                  <a16:creationId xmlns:a16="http://schemas.microsoft.com/office/drawing/2014/main" id="{81E9A2FC-2A58-46AE-8332-A1EC8DC739C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6" name="Rectangle 5">
                <a:extLst>
                  <a:ext uri="{FF2B5EF4-FFF2-40B4-BE49-F238E27FC236}">
                    <a16:creationId xmlns:a16="http://schemas.microsoft.com/office/drawing/2014/main" id="{2E309E20-6D48-48A0-9237-BF249B7EF91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7" name="Freeform 6">
                <a:extLst>
                  <a:ext uri="{FF2B5EF4-FFF2-40B4-BE49-F238E27FC236}">
                    <a16:creationId xmlns:a16="http://schemas.microsoft.com/office/drawing/2014/main" id="{D757DA3E-9086-46B8-8208-82CBE83A16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8" name="Freeform 7">
                <a:extLst>
                  <a:ext uri="{FF2B5EF4-FFF2-40B4-BE49-F238E27FC236}">
                    <a16:creationId xmlns:a16="http://schemas.microsoft.com/office/drawing/2014/main" id="{070AA479-6153-4090-AF65-A86DAE7BCD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9" name="Freeform 8">
                <a:extLst>
                  <a:ext uri="{FF2B5EF4-FFF2-40B4-BE49-F238E27FC236}">
                    <a16:creationId xmlns:a16="http://schemas.microsoft.com/office/drawing/2014/main" id="{8F1D8F45-FB35-4966-B266-57211286F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0" name="Freeform 9">
                <a:extLst>
                  <a:ext uri="{FF2B5EF4-FFF2-40B4-BE49-F238E27FC236}">
                    <a16:creationId xmlns:a16="http://schemas.microsoft.com/office/drawing/2014/main" id="{8BD7EBC0-69A4-4C27-88E6-6ABCA2B0CD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1" name="Freeform 10">
                <a:extLst>
                  <a:ext uri="{FF2B5EF4-FFF2-40B4-BE49-F238E27FC236}">
                    <a16:creationId xmlns:a16="http://schemas.microsoft.com/office/drawing/2014/main" id="{FE505354-A838-42F1-92E3-9B264070F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2" name="Freeform 11">
                <a:extLst>
                  <a:ext uri="{FF2B5EF4-FFF2-40B4-BE49-F238E27FC236}">
                    <a16:creationId xmlns:a16="http://schemas.microsoft.com/office/drawing/2014/main" id="{D65D5754-ED80-4597-822D-DCB1B4399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3" name="Freeform 12">
                <a:extLst>
                  <a:ext uri="{FF2B5EF4-FFF2-40B4-BE49-F238E27FC236}">
                    <a16:creationId xmlns:a16="http://schemas.microsoft.com/office/drawing/2014/main" id="{7C1E1A10-B151-4BBC-8CCF-4EBB296CF7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4" name="Freeform 13">
                <a:extLst>
                  <a:ext uri="{FF2B5EF4-FFF2-40B4-BE49-F238E27FC236}">
                    <a16:creationId xmlns:a16="http://schemas.microsoft.com/office/drawing/2014/main" id="{2FCE248B-44A4-4A9A-82A5-40C37B7142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5" name="Freeform 14">
                <a:extLst>
                  <a:ext uri="{FF2B5EF4-FFF2-40B4-BE49-F238E27FC236}">
                    <a16:creationId xmlns:a16="http://schemas.microsoft.com/office/drawing/2014/main" id="{3DC6E423-3A9C-4544-A89E-554DB8F98A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 name="Freeform 15">
                <a:extLst>
                  <a:ext uri="{FF2B5EF4-FFF2-40B4-BE49-F238E27FC236}">
                    <a16:creationId xmlns:a16="http://schemas.microsoft.com/office/drawing/2014/main" id="{0A313D48-054E-4510-8FDA-74939AFE10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 name="Line 16">
                <a:extLst>
                  <a:ext uri="{FF2B5EF4-FFF2-40B4-BE49-F238E27FC236}">
                    <a16:creationId xmlns:a16="http://schemas.microsoft.com/office/drawing/2014/main" id="{01726606-7B90-4006-8736-BB4A60537F1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08" name="Freeform 17">
                <a:extLst>
                  <a:ext uri="{FF2B5EF4-FFF2-40B4-BE49-F238E27FC236}">
                    <a16:creationId xmlns:a16="http://schemas.microsoft.com/office/drawing/2014/main" id="{DCF4C751-3743-496E-AF29-A15071A17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 name="Freeform 18">
                <a:extLst>
                  <a:ext uri="{FF2B5EF4-FFF2-40B4-BE49-F238E27FC236}">
                    <a16:creationId xmlns:a16="http://schemas.microsoft.com/office/drawing/2014/main" id="{D002FA4C-C781-4BC8-B372-EADC8A13C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 name="Freeform 19">
                <a:extLst>
                  <a:ext uri="{FF2B5EF4-FFF2-40B4-BE49-F238E27FC236}">
                    <a16:creationId xmlns:a16="http://schemas.microsoft.com/office/drawing/2014/main" id="{3361E130-2032-447E-8C75-2AA00145E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 name="Freeform 20">
                <a:extLst>
                  <a:ext uri="{FF2B5EF4-FFF2-40B4-BE49-F238E27FC236}">
                    <a16:creationId xmlns:a16="http://schemas.microsoft.com/office/drawing/2014/main" id="{9C86223F-5F43-4127-8226-04FA6431C3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 name="Rectangle 21">
                <a:extLst>
                  <a:ext uri="{FF2B5EF4-FFF2-40B4-BE49-F238E27FC236}">
                    <a16:creationId xmlns:a16="http://schemas.microsoft.com/office/drawing/2014/main" id="{F9881277-F14B-473B-B251-7AC80DF7F61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3" name="Freeform 22">
                <a:extLst>
                  <a:ext uri="{FF2B5EF4-FFF2-40B4-BE49-F238E27FC236}">
                    <a16:creationId xmlns:a16="http://schemas.microsoft.com/office/drawing/2014/main" id="{2640B82C-068C-41B9-8C5F-1E34182CC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 name="Freeform 23">
                <a:extLst>
                  <a:ext uri="{FF2B5EF4-FFF2-40B4-BE49-F238E27FC236}">
                    <a16:creationId xmlns:a16="http://schemas.microsoft.com/office/drawing/2014/main" id="{5684A1F8-0801-4571-A6E8-EC6CC62430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 name="Freeform 24">
                <a:extLst>
                  <a:ext uri="{FF2B5EF4-FFF2-40B4-BE49-F238E27FC236}">
                    <a16:creationId xmlns:a16="http://schemas.microsoft.com/office/drawing/2014/main" id="{912F27C0-79D0-42FB-9A33-CAB6D00F2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 name="Freeform 25">
                <a:extLst>
                  <a:ext uri="{FF2B5EF4-FFF2-40B4-BE49-F238E27FC236}">
                    <a16:creationId xmlns:a16="http://schemas.microsoft.com/office/drawing/2014/main" id="{61854A7D-1EFB-41B7-8AAC-70EE606DE4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7" name="Freeform 26">
                <a:extLst>
                  <a:ext uri="{FF2B5EF4-FFF2-40B4-BE49-F238E27FC236}">
                    <a16:creationId xmlns:a16="http://schemas.microsoft.com/office/drawing/2014/main" id="{5E9BF019-6D99-483F-AEE1-594DB370F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8" name="Freeform 27">
                <a:extLst>
                  <a:ext uri="{FF2B5EF4-FFF2-40B4-BE49-F238E27FC236}">
                    <a16:creationId xmlns:a16="http://schemas.microsoft.com/office/drawing/2014/main" id="{9646D587-CE1E-4EC6-A5D0-378640D41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 name="Freeform 28">
                <a:extLst>
                  <a:ext uri="{FF2B5EF4-FFF2-40B4-BE49-F238E27FC236}">
                    <a16:creationId xmlns:a16="http://schemas.microsoft.com/office/drawing/2014/main" id="{08F8625D-C0C5-4339-B50D-FFAE6CE2CF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 name="Freeform 29">
                <a:extLst>
                  <a:ext uri="{FF2B5EF4-FFF2-40B4-BE49-F238E27FC236}">
                    <a16:creationId xmlns:a16="http://schemas.microsoft.com/office/drawing/2014/main" id="{912A8E3A-FFFE-4C61-8469-1385C1AE4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1" name="Freeform 30">
                <a:extLst>
                  <a:ext uri="{FF2B5EF4-FFF2-40B4-BE49-F238E27FC236}">
                    <a16:creationId xmlns:a16="http://schemas.microsoft.com/office/drawing/2014/main" id="{FE2886B6-6F3E-4023-9D27-DA5C41963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2" name="Freeform 31">
                <a:extLst>
                  <a:ext uri="{FF2B5EF4-FFF2-40B4-BE49-F238E27FC236}">
                    <a16:creationId xmlns:a16="http://schemas.microsoft.com/office/drawing/2014/main" id="{BD1E0D1F-BC15-4A4E-8137-67CBC2067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26" name="Group 125">
              <a:extLst>
                <a:ext uri="{FF2B5EF4-FFF2-40B4-BE49-F238E27FC236}">
                  <a16:creationId xmlns:a16="http://schemas.microsoft.com/office/drawing/2014/main" id="{A520E0D8-A6B7-47F3-B4F2-632B5C919E8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id="{4E35229F-7E0C-45D5-8488-F55AEAB14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7" name="Freeform 33">
                <a:extLst>
                  <a:ext uri="{FF2B5EF4-FFF2-40B4-BE49-F238E27FC236}">
                    <a16:creationId xmlns:a16="http://schemas.microsoft.com/office/drawing/2014/main" id="{3D4F504E-4016-466E-9574-80F7203C1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8" name="Freeform 34">
                <a:extLst>
                  <a:ext uri="{FF2B5EF4-FFF2-40B4-BE49-F238E27FC236}">
                    <a16:creationId xmlns:a16="http://schemas.microsoft.com/office/drawing/2014/main" id="{FEB4771B-2D31-49EF-BFD7-15E6B70EE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9" name="Freeform 35">
                <a:extLst>
                  <a:ext uri="{FF2B5EF4-FFF2-40B4-BE49-F238E27FC236}">
                    <a16:creationId xmlns:a16="http://schemas.microsoft.com/office/drawing/2014/main" id="{E91527D6-DFC1-47BD-9A94-BA497DC65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0" name="Freeform 36">
                <a:extLst>
                  <a:ext uri="{FF2B5EF4-FFF2-40B4-BE49-F238E27FC236}">
                    <a16:creationId xmlns:a16="http://schemas.microsoft.com/office/drawing/2014/main" id="{1F0DD079-98A3-4C8A-ADBF-77EB4235FD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1" name="Freeform 37">
                <a:extLst>
                  <a:ext uri="{FF2B5EF4-FFF2-40B4-BE49-F238E27FC236}">
                    <a16:creationId xmlns:a16="http://schemas.microsoft.com/office/drawing/2014/main" id="{5434E8F5-4A6D-4051-906C-A4F09FB0E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2" name="Freeform 38">
                <a:extLst>
                  <a:ext uri="{FF2B5EF4-FFF2-40B4-BE49-F238E27FC236}">
                    <a16:creationId xmlns:a16="http://schemas.microsoft.com/office/drawing/2014/main" id="{F5EB89CB-AF76-428F-9FEB-2D1C14F34C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3" name="Freeform 39">
                <a:extLst>
                  <a:ext uri="{FF2B5EF4-FFF2-40B4-BE49-F238E27FC236}">
                    <a16:creationId xmlns:a16="http://schemas.microsoft.com/office/drawing/2014/main" id="{5C6AD7DA-2FB0-4FA1-A047-C2120F8161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4" name="Freeform 40">
                <a:extLst>
                  <a:ext uri="{FF2B5EF4-FFF2-40B4-BE49-F238E27FC236}">
                    <a16:creationId xmlns:a16="http://schemas.microsoft.com/office/drawing/2014/main" id="{D5D391E3-5068-42E7-949D-387BBB01E8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5" name="Rectangle 41">
                <a:extLst>
                  <a:ext uri="{FF2B5EF4-FFF2-40B4-BE49-F238E27FC236}">
                    <a16:creationId xmlns:a16="http://schemas.microsoft.com/office/drawing/2014/main" id="{36FA708B-2DB3-4F54-9B92-B8CAEC34AEA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5" name="Title 4">
            <a:extLst>
              <a:ext uri="{FF2B5EF4-FFF2-40B4-BE49-F238E27FC236}">
                <a16:creationId xmlns:a16="http://schemas.microsoft.com/office/drawing/2014/main" id="{12311EBD-EB8E-45A5-81CD-C69744051634}"/>
              </a:ext>
            </a:extLst>
          </p:cNvPr>
          <p:cNvSpPr>
            <a:spLocks noGrp="1"/>
          </p:cNvSpPr>
          <p:nvPr>
            <p:ph type="title"/>
          </p:nvPr>
        </p:nvSpPr>
        <p:spPr>
          <a:xfrm>
            <a:off x="1141413" y="618518"/>
            <a:ext cx="4685529" cy="1478570"/>
          </a:xfrm>
        </p:spPr>
        <p:txBody>
          <a:bodyPr vert="horz" lIns="91440" tIns="45720" rIns="91440" bIns="45720" rtlCol="0" anchor="ctr">
            <a:normAutofit/>
          </a:bodyPr>
          <a:lstStyle/>
          <a:p>
            <a:r>
              <a:rPr lang="en-US" b="1">
                <a:effectLst>
                  <a:outerShdw blurRad="38100" dist="38100" dir="2700000" algn="tl">
                    <a:srgbClr val="000000">
                      <a:alpha val="43137"/>
                    </a:srgbClr>
                  </a:outerShdw>
                </a:effectLst>
              </a:rPr>
              <a:t>Data Analysis process</a:t>
            </a:r>
          </a:p>
        </p:txBody>
      </p:sp>
      <p:sp>
        <p:nvSpPr>
          <p:cNvPr id="232" name="Rectangle 223">
            <a:extLst>
              <a:ext uri="{FF2B5EF4-FFF2-40B4-BE49-F238E27FC236}">
                <a16:creationId xmlns:a16="http://schemas.microsoft.com/office/drawing/2014/main" id="{F30A76D5-D2C2-49EE-9318-901F39508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solidFill>
            <a:schemeClr val="tx1"/>
          </a:solidFill>
          <a:ln>
            <a:noFill/>
          </a:ln>
          <a:effectLst>
            <a:innerShdw blurRad="63500" dist="12700" dir="108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a sign&#10;&#10;Description automatically generated">
            <a:extLst>
              <a:ext uri="{FF2B5EF4-FFF2-40B4-BE49-F238E27FC236}">
                <a16:creationId xmlns:a16="http://schemas.microsoft.com/office/drawing/2014/main" id="{138A52E6-AE17-4027-BC2D-1D3CC0FA1083}"/>
              </a:ext>
            </a:extLst>
          </p:cNvPr>
          <p:cNvPicPr>
            <a:picLocks noChangeAspect="1"/>
          </p:cNvPicPr>
          <p:nvPr/>
        </p:nvPicPr>
        <p:blipFill>
          <a:blip r:embed="rId4"/>
          <a:stretch>
            <a:fillRect/>
          </a:stretch>
        </p:blipFill>
        <p:spPr>
          <a:xfrm>
            <a:off x="6417950" y="509482"/>
            <a:ext cx="2364317" cy="2364317"/>
          </a:xfrm>
          <a:prstGeom prst="rect">
            <a:avLst/>
          </a:prstGeom>
        </p:spPr>
      </p:pic>
      <p:sp useBgFill="1">
        <p:nvSpPr>
          <p:cNvPr id="233" name="Rectangle 225">
            <a:extLst>
              <a:ext uri="{FF2B5EF4-FFF2-40B4-BE49-F238E27FC236}">
                <a16:creationId xmlns:a16="http://schemas.microsoft.com/office/drawing/2014/main" id="{8D3D1BB4-141F-47BF-8854-E25124A467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041" y="3383280"/>
            <a:ext cx="6096002"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4" name="Rectangle 227">
            <a:extLst>
              <a:ext uri="{FF2B5EF4-FFF2-40B4-BE49-F238E27FC236}">
                <a16:creationId xmlns:a16="http://schemas.microsoft.com/office/drawing/2014/main" id="{FC2226AF-C533-4D07-8B21-C9D8BF14D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5322" y="0"/>
            <a:ext cx="914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drawing&#10;&#10;Description automatically generated">
            <a:extLst>
              <a:ext uri="{FF2B5EF4-FFF2-40B4-BE49-F238E27FC236}">
                <a16:creationId xmlns:a16="http://schemas.microsoft.com/office/drawing/2014/main" id="{AF093B75-9EEA-49B1-9295-9AD6C5E2C892}"/>
              </a:ext>
            </a:extLst>
          </p:cNvPr>
          <p:cNvPicPr>
            <a:picLocks noChangeAspect="1"/>
          </p:cNvPicPr>
          <p:nvPr/>
        </p:nvPicPr>
        <p:blipFill>
          <a:blip r:embed="rId5"/>
          <a:stretch>
            <a:fillRect/>
          </a:stretch>
        </p:blipFill>
        <p:spPr>
          <a:xfrm>
            <a:off x="9499817" y="697663"/>
            <a:ext cx="2364317" cy="1987956"/>
          </a:xfrm>
          <a:prstGeom prst="rect">
            <a:avLst/>
          </a:prstGeom>
        </p:spPr>
      </p:pic>
      <p:pic>
        <p:nvPicPr>
          <p:cNvPr id="10" name="Picture 9" descr="A picture containing game&#10;&#10;Description automatically generated">
            <a:extLst>
              <a:ext uri="{FF2B5EF4-FFF2-40B4-BE49-F238E27FC236}">
                <a16:creationId xmlns:a16="http://schemas.microsoft.com/office/drawing/2014/main" id="{67E272BC-ADF2-4788-9C6E-1D5E6702F8E2}"/>
              </a:ext>
            </a:extLst>
          </p:cNvPr>
          <p:cNvPicPr>
            <a:picLocks noChangeAspect="1"/>
          </p:cNvPicPr>
          <p:nvPr/>
        </p:nvPicPr>
        <p:blipFill>
          <a:blip r:embed="rId6"/>
          <a:stretch>
            <a:fillRect/>
          </a:stretch>
        </p:blipFill>
        <p:spPr>
          <a:xfrm>
            <a:off x="6417949" y="5209872"/>
            <a:ext cx="2364317" cy="1519918"/>
          </a:xfrm>
          <a:prstGeom prst="rect">
            <a:avLst/>
          </a:prstGeom>
        </p:spPr>
      </p:pic>
      <p:pic>
        <p:nvPicPr>
          <p:cNvPr id="3" name="Picture 2" descr="A picture containing clock&#10;&#10;Description automatically generated">
            <a:extLst>
              <a:ext uri="{FF2B5EF4-FFF2-40B4-BE49-F238E27FC236}">
                <a16:creationId xmlns:a16="http://schemas.microsoft.com/office/drawing/2014/main" id="{F2473642-75FF-4D41-B48D-ED15BD6223FF}"/>
              </a:ext>
            </a:extLst>
          </p:cNvPr>
          <p:cNvPicPr>
            <a:picLocks noChangeAspect="1"/>
          </p:cNvPicPr>
          <p:nvPr/>
        </p:nvPicPr>
        <p:blipFill>
          <a:blip r:embed="rId7"/>
          <a:stretch>
            <a:fillRect/>
          </a:stretch>
        </p:blipFill>
        <p:spPr>
          <a:xfrm>
            <a:off x="6417949" y="3633001"/>
            <a:ext cx="2364317" cy="1418590"/>
          </a:xfrm>
          <a:prstGeom prst="rect">
            <a:avLst/>
          </a:prstGeom>
        </p:spPr>
      </p:pic>
      <p:graphicFrame>
        <p:nvGraphicFramePr>
          <p:cNvPr id="181" name="Content Placeholder 7">
            <a:extLst>
              <a:ext uri="{FF2B5EF4-FFF2-40B4-BE49-F238E27FC236}">
                <a16:creationId xmlns:a16="http://schemas.microsoft.com/office/drawing/2014/main" id="{8C59B2A0-79C5-471B-BEDA-C28FE011061E}"/>
              </a:ext>
            </a:extLst>
          </p:cNvPr>
          <p:cNvGraphicFramePr>
            <a:graphicFrameLocks noGrp="1"/>
          </p:cNvGraphicFramePr>
          <p:nvPr>
            <p:ph idx="4294967295"/>
            <p:extLst>
              <p:ext uri="{D42A27DB-BD31-4B8C-83A1-F6EECF244321}">
                <p14:modId xmlns:p14="http://schemas.microsoft.com/office/powerpoint/2010/main" val="4231841086"/>
              </p:ext>
            </p:extLst>
          </p:nvPr>
        </p:nvGraphicFramePr>
        <p:xfrm>
          <a:off x="1141413" y="2249487"/>
          <a:ext cx="4685530" cy="354171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4" name="Picture 13" descr="A picture containing room, food, plate&#10;&#10;Description automatically generated">
            <a:extLst>
              <a:ext uri="{FF2B5EF4-FFF2-40B4-BE49-F238E27FC236}">
                <a16:creationId xmlns:a16="http://schemas.microsoft.com/office/drawing/2014/main" id="{0972D8E8-0D0B-4486-A325-F90B0F31F038}"/>
              </a:ext>
            </a:extLst>
          </p:cNvPr>
          <p:cNvPicPr>
            <a:picLocks noChangeAspect="1"/>
          </p:cNvPicPr>
          <p:nvPr/>
        </p:nvPicPr>
        <p:blipFill>
          <a:blip r:embed="rId13"/>
          <a:stretch>
            <a:fillRect/>
          </a:stretch>
        </p:blipFill>
        <p:spPr>
          <a:xfrm>
            <a:off x="9448006" y="4128294"/>
            <a:ext cx="2143125" cy="2143125"/>
          </a:xfrm>
          <a:prstGeom prst="rect">
            <a:avLst/>
          </a:prstGeom>
        </p:spPr>
      </p:pic>
    </p:spTree>
    <p:extLst>
      <p:ext uri="{BB962C8B-B14F-4D97-AF65-F5344CB8AC3E}">
        <p14:creationId xmlns:p14="http://schemas.microsoft.com/office/powerpoint/2010/main" val="1719377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5"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17" name="Group 116">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8"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9"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22"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2"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3"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7"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8"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9"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0"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1"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2"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3"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4"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5"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6"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47"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8"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9"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0"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1"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2"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3"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4"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5"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6"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7"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8"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9"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0"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1"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2"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3"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4"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5"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6"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7"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8"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9"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0"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1"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85ECC90-7E13-4ECB-933F-55618FD78E40}"/>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en-US" sz="3000" b="1" dirty="0">
                <a:solidFill>
                  <a:schemeClr val="bg1">
                    <a:lumMod val="95000"/>
                    <a:lumOff val="5000"/>
                  </a:schemeClr>
                </a:solidFill>
              </a:rPr>
              <a:t>Interpret and display with web visualization </a:t>
            </a:r>
            <a:br>
              <a:rPr lang="en-US" sz="3000" dirty="0">
                <a:solidFill>
                  <a:schemeClr val="bg1">
                    <a:lumMod val="95000"/>
                    <a:lumOff val="5000"/>
                  </a:schemeClr>
                </a:solidFill>
              </a:rPr>
            </a:br>
            <a:endParaRPr lang="en-US" sz="3000" dirty="0">
              <a:solidFill>
                <a:schemeClr val="bg1">
                  <a:lumMod val="95000"/>
                  <a:lumOff val="5000"/>
                </a:schemeClr>
              </a:solidFill>
            </a:endParaRPr>
          </a:p>
        </p:txBody>
      </p:sp>
      <p:sp>
        <p:nvSpPr>
          <p:cNvPr id="173" name="Round Diagonal Corner Rectangle 6">
            <a:extLst>
              <a:ext uri="{FF2B5EF4-FFF2-40B4-BE49-F238E27FC236}">
                <a16:creationId xmlns:a16="http://schemas.microsoft.com/office/drawing/2014/main" id="{C1C3FA74-6158-4157-A8F0-8CAE5091F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able, indoor, toy, desk&#10;&#10;Description automatically generated">
            <a:extLst>
              <a:ext uri="{FF2B5EF4-FFF2-40B4-BE49-F238E27FC236}">
                <a16:creationId xmlns:a16="http://schemas.microsoft.com/office/drawing/2014/main" id="{81DF8B72-8383-4C1C-9708-EAF5F3E66F13}"/>
              </a:ext>
            </a:extLst>
          </p:cNvPr>
          <p:cNvPicPr>
            <a:picLocks noChangeAspect="1"/>
          </p:cNvPicPr>
          <p:nvPr/>
        </p:nvPicPr>
        <p:blipFill rotWithShape="1">
          <a:blip r:embed="rId4"/>
          <a:srcRect t="16304" r="8" b="5799"/>
          <a:stretch/>
        </p:blipFill>
        <p:spPr>
          <a:xfrm>
            <a:off x="973635" y="951493"/>
            <a:ext cx="10266669" cy="2975493"/>
          </a:xfrm>
          <a:prstGeom prst="rect">
            <a:avLst/>
          </a:prstGeom>
        </p:spPr>
      </p:pic>
    </p:spTree>
    <p:extLst>
      <p:ext uri="{BB962C8B-B14F-4D97-AF65-F5344CB8AC3E}">
        <p14:creationId xmlns:p14="http://schemas.microsoft.com/office/powerpoint/2010/main" val="29094403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151</Words>
  <Application>Microsoft Office PowerPoint</Application>
  <PresentationFormat>Widescreen</PresentationFormat>
  <Paragraphs>41</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Tw Cen MT</vt:lpstr>
      <vt:lpstr>Circuit</vt:lpstr>
      <vt:lpstr>Bike Share program</vt:lpstr>
      <vt:lpstr>The idea of bike sharing program is to make bicycles available as an alternate and more environment friendly option to the regular public transports like train, bus, subway or taxi.    There are various bike sharing options available all around the world; some are paid programs, and some are free. Some are located to specific docs and some are dock less. </vt:lpstr>
      <vt:lpstr>Why Bike Share</vt:lpstr>
      <vt:lpstr>Scope</vt:lpstr>
      <vt:lpstr>Data Analysis process</vt:lpstr>
      <vt:lpstr>Collect Data  </vt:lpstr>
      <vt:lpstr>Load Data into database</vt:lpstr>
      <vt:lpstr>Data Analysis process</vt:lpstr>
      <vt:lpstr>Interpret and display with web visualization  </vt:lpstr>
      <vt:lpstr>PowerPoint Presentation</vt:lpstr>
      <vt:lpstr>PowerPoint Presentation</vt:lpstr>
      <vt:lpstr>CITIBIKE Statistics</vt:lpstr>
      <vt:lpstr>PowerPoint Presentation</vt:lpstr>
      <vt:lpstr>PowerPoint Presentation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Bike Share program</dc:title>
  <dc:creator>Tasnuva Airen</dc:creator>
  <cp:lastModifiedBy>Tasnuva Airen</cp:lastModifiedBy>
  <cp:revision>1</cp:revision>
  <dcterms:created xsi:type="dcterms:W3CDTF">2020-04-04T00:46:03Z</dcterms:created>
  <dcterms:modified xsi:type="dcterms:W3CDTF">2020-04-04T00:47:53Z</dcterms:modified>
</cp:coreProperties>
</file>